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64" r:id="rId4"/>
    <p:sldMasterId id="2147493466" r:id="rId5"/>
    <p:sldMasterId id="2147493460" r:id="rId6"/>
    <p:sldMasterId id="2147493470" r:id="rId7"/>
  </p:sldMasterIdLst>
  <p:notesMasterIdLst>
    <p:notesMasterId r:id="rId37"/>
  </p:notesMasterIdLst>
  <p:handoutMasterIdLst>
    <p:handoutMasterId r:id="rId38"/>
  </p:handoutMasterIdLst>
  <p:sldIdLst>
    <p:sldId id="256" r:id="rId8"/>
    <p:sldId id="310" r:id="rId9"/>
    <p:sldId id="497" r:id="rId10"/>
    <p:sldId id="464" r:id="rId11"/>
    <p:sldId id="465" r:id="rId12"/>
    <p:sldId id="459" r:id="rId13"/>
    <p:sldId id="468" r:id="rId14"/>
    <p:sldId id="472" r:id="rId15"/>
    <p:sldId id="471" r:id="rId16"/>
    <p:sldId id="474" r:id="rId17"/>
    <p:sldId id="475" r:id="rId18"/>
    <p:sldId id="477" r:id="rId19"/>
    <p:sldId id="478" r:id="rId20"/>
    <p:sldId id="479" r:id="rId21"/>
    <p:sldId id="481" r:id="rId22"/>
    <p:sldId id="482" r:id="rId23"/>
    <p:sldId id="483" r:id="rId24"/>
    <p:sldId id="484" r:id="rId25"/>
    <p:sldId id="485" r:id="rId26"/>
    <p:sldId id="499" r:id="rId27"/>
    <p:sldId id="489" r:id="rId28"/>
    <p:sldId id="486" r:id="rId29"/>
    <p:sldId id="496" r:id="rId30"/>
    <p:sldId id="492" r:id="rId31"/>
    <p:sldId id="490" r:id="rId32"/>
    <p:sldId id="491" r:id="rId33"/>
    <p:sldId id="444" r:id="rId34"/>
    <p:sldId id="495" r:id="rId35"/>
    <p:sldId id="494" r:id="rId36"/>
  </p:sldIdLst>
  <p:sldSz cx="9144000" cy="6858000" type="screen4x3"/>
  <p:notesSz cx="7010400" cy="92964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6F36656-9BB5-C647-A40D-E6EEBB9DF022}">
          <p14:sldIdLst>
            <p14:sldId id="256"/>
            <p14:sldId id="310"/>
          </p14:sldIdLst>
        </p14:section>
        <p14:section name="What is Data Literacy" id="{512844F4-02A0-AF4E-90D4-A5A6DEE0B44B}">
          <p14:sldIdLst>
            <p14:sldId id="497"/>
            <p14:sldId id="464"/>
            <p14:sldId id="465"/>
          </p14:sldIdLst>
        </p14:section>
        <p14:section name="Importance of Data Literacy" id="{721D4BA5-EC69-FB41-BA38-5A55B71079B8}">
          <p14:sldIdLst>
            <p14:sldId id="459"/>
            <p14:sldId id="468"/>
            <p14:sldId id="472"/>
            <p14:sldId id="471"/>
            <p14:sldId id="474"/>
            <p14:sldId id="475"/>
            <p14:sldId id="477"/>
            <p14:sldId id="478"/>
          </p14:sldIdLst>
        </p14:section>
        <p14:section name="Characteristics of a data-driven workplace" id="{76D7EF22-87A1-FC44-92FF-A2EC80B75829}">
          <p14:sldIdLst>
            <p14:sldId id="479"/>
            <p14:sldId id="481"/>
            <p14:sldId id="482"/>
            <p14:sldId id="483"/>
            <p14:sldId id="484"/>
            <p14:sldId id="485"/>
          </p14:sldIdLst>
        </p14:section>
        <p14:section name="Data Orginization" id="{43462B66-920E-B546-B23A-DB0A3CA9557F}">
          <p14:sldIdLst>
            <p14:sldId id="499"/>
            <p14:sldId id="489"/>
            <p14:sldId id="486"/>
            <p14:sldId id="496"/>
            <p14:sldId id="492"/>
            <p14:sldId id="490"/>
            <p14:sldId id="491"/>
          </p14:sldIdLst>
        </p14:section>
        <p14:section name="Summary" id="{5F32AEFE-A1A0-8A48-A42C-FF84CADA5A4C}">
          <p14:sldIdLst>
            <p14:sldId id="444"/>
          </p14:sldIdLst>
        </p14:section>
        <p14:section name="Exercise" id="{EB7AAB06-D5D7-D642-AE71-9E1D4F6358B7}">
          <p14:sldIdLst>
            <p14:sldId id="495"/>
            <p14:sldId id="4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omas B Fischbach" initials="TBF" lastIdx="1" clrIdx="0">
    <p:extLst>
      <p:ext uri="{19B8F6BF-5375-455C-9EA6-DF929625EA0E}">
        <p15:presenceInfo xmlns:p15="http://schemas.microsoft.com/office/powerpoint/2012/main" userId="S::Thomas_B_Fischbach@Progressive.com::9b100181-ba77-43d8-8d5d-d32fd393812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56F"/>
    <a:srgbClr val="FFFFFF"/>
    <a:srgbClr val="1C556F"/>
    <a:srgbClr val="4A7EBB"/>
    <a:srgbClr val="EE4036"/>
    <a:srgbClr val="F5857E"/>
    <a:srgbClr val="F7CE3C"/>
    <a:srgbClr val="D3CCBD"/>
    <a:srgbClr val="3F80CD"/>
    <a:srgbClr val="949A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AAA734-6328-4192-BC5D-FB073C0EEE3B}" v="523" dt="2024-01-22T19:14:25.4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311" autoAdjust="0"/>
    <p:restoredTop sz="75978" autoAdjust="0"/>
  </p:normalViewPr>
  <p:slideViewPr>
    <p:cSldViewPr snapToGrid="0" snapToObjects="1">
      <p:cViewPr varScale="1">
        <p:scale>
          <a:sx n="47" d="100"/>
          <a:sy n="47" d="100"/>
        </p:scale>
        <p:origin x="1068" y="52"/>
      </p:cViewPr>
      <p:guideLst>
        <p:guide orient="horz" pos="2160"/>
        <p:guide pos="28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-3762"/>
    </p:cViewPr>
  </p:sorterViewPr>
  <p:notesViewPr>
    <p:cSldViewPr snapToGrid="0" snapToObjects="1" showGuides="1">
      <p:cViewPr varScale="1">
        <p:scale>
          <a:sx n="47" d="100"/>
          <a:sy n="47" d="100"/>
        </p:scale>
        <p:origin x="2692" y="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e D Wood" userId="aa2bd842-f192-4e1e-9a66-5fb13dd555b2" providerId="ADAL" clId="{F1AAA734-6328-4192-BC5D-FB073C0EEE3B}"/>
    <pc:docChg chg="undo redo custSel addSld delSld modSld sldOrd modMainMaster modSection modNotesMaster">
      <pc:chgData name="Marie D Wood" userId="aa2bd842-f192-4e1e-9a66-5fb13dd555b2" providerId="ADAL" clId="{F1AAA734-6328-4192-BC5D-FB073C0EEE3B}" dt="2024-01-22T19:16:04.296" v="4181"/>
      <pc:docMkLst>
        <pc:docMk/>
      </pc:docMkLst>
      <pc:sldChg chg="modSp mod modNotesTx">
        <pc:chgData name="Marie D Wood" userId="aa2bd842-f192-4e1e-9a66-5fb13dd555b2" providerId="ADAL" clId="{F1AAA734-6328-4192-BC5D-FB073C0EEE3B}" dt="2024-01-22T13:37:49.637" v="4076" actId="20577"/>
        <pc:sldMkLst>
          <pc:docMk/>
          <pc:sldMk cId="0" sldId="256"/>
        </pc:sldMkLst>
        <pc:spChg chg="mod">
          <ac:chgData name="Marie D Wood" userId="aa2bd842-f192-4e1e-9a66-5fb13dd555b2" providerId="ADAL" clId="{F1AAA734-6328-4192-BC5D-FB073C0EEE3B}" dt="2024-01-16T21:44:04.976" v="3861" actId="14100"/>
          <ac:spMkLst>
            <pc:docMk/>
            <pc:sldMk cId="0" sldId="256"/>
            <ac:spMk id="8194" creationId="{6D0DDDAD-F6CD-4950-850F-8232ADB246A1}"/>
          </ac:spMkLst>
        </pc:spChg>
      </pc:sldChg>
      <pc:sldChg chg="addSp delSp modSp mod modClrScheme chgLayout modNotesTx">
        <pc:chgData name="Marie D Wood" userId="aa2bd842-f192-4e1e-9a66-5fb13dd555b2" providerId="ADAL" clId="{F1AAA734-6328-4192-BC5D-FB073C0EEE3B}" dt="2024-01-22T19:12:41.107" v="4140" actId="478"/>
        <pc:sldMkLst>
          <pc:docMk/>
          <pc:sldMk cId="1551696172" sldId="310"/>
        </pc:sldMkLst>
        <pc:spChg chg="add del mod">
          <ac:chgData name="Marie D Wood" userId="aa2bd842-f192-4e1e-9a66-5fb13dd555b2" providerId="ADAL" clId="{F1AAA734-6328-4192-BC5D-FB073C0EEE3B}" dt="2024-01-22T19:12:41.107" v="4140" actId="478"/>
          <ac:spMkLst>
            <pc:docMk/>
            <pc:sldMk cId="1551696172" sldId="310"/>
            <ac:spMk id="3" creationId="{D522507A-B152-0DC5-0A2C-794A1CE9C25B}"/>
          </ac:spMkLst>
        </pc:spChg>
        <pc:spChg chg="mod">
          <ac:chgData name="Marie D Wood" userId="aa2bd842-f192-4e1e-9a66-5fb13dd555b2" providerId="ADAL" clId="{F1AAA734-6328-4192-BC5D-FB073C0EEE3B}" dt="2024-01-16T21:44:10.495" v="3862" actId="1076"/>
          <ac:spMkLst>
            <pc:docMk/>
            <pc:sldMk cId="1551696172" sldId="310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0T19:42:53.280" v="2142" actId="207"/>
          <ac:spMkLst>
            <pc:docMk/>
            <pc:sldMk cId="1551696172" sldId="310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8:20.909" v="1301" actId="26606"/>
          <ac:spMkLst>
            <pc:docMk/>
            <pc:sldMk cId="1551696172" sldId="310"/>
            <ac:spMk id="8" creationId="{090EFA5F-2C72-42AB-A069-51AFDC27C766}"/>
          </ac:spMkLst>
        </pc:spChg>
        <pc:picChg chg="add del mod">
          <ac:chgData name="Marie D Wood" userId="aa2bd842-f192-4e1e-9a66-5fb13dd555b2" providerId="ADAL" clId="{F1AAA734-6328-4192-BC5D-FB073C0EEE3B}" dt="2024-01-10T16:05:55.875" v="2125" actId="478"/>
          <ac:picMkLst>
            <pc:docMk/>
            <pc:sldMk cId="1551696172" sldId="310"/>
            <ac:picMk id="4" creationId="{D9949AE5-29EB-A427-7BEE-BD82BD030FAC}"/>
          </ac:picMkLst>
        </pc:picChg>
        <pc:picChg chg="add del mod">
          <ac:chgData name="Marie D Wood" userId="aa2bd842-f192-4e1e-9a66-5fb13dd555b2" providerId="ADAL" clId="{F1AAA734-6328-4192-BC5D-FB073C0EEE3B}" dt="2024-01-08T16:48:05.172" v="1249" actId="478"/>
          <ac:picMkLst>
            <pc:docMk/>
            <pc:sldMk cId="1551696172" sldId="310"/>
            <ac:picMk id="1026" creationId="{10072945-8954-9190-60F6-E23F8CE506D1}"/>
          </ac:picMkLst>
        </pc:picChg>
        <pc:picChg chg="add mod">
          <ac:chgData name="Marie D Wood" userId="aa2bd842-f192-4e1e-9a66-5fb13dd555b2" providerId="ADAL" clId="{F1AAA734-6328-4192-BC5D-FB073C0EEE3B}" dt="2024-01-22T19:12:35.856" v="4139" actId="14826"/>
          <ac:picMkLst>
            <pc:docMk/>
            <pc:sldMk cId="1551696172" sldId="310"/>
            <ac:picMk id="1028" creationId="{FE03B99F-A6D0-1758-9D5A-D369A08371B5}"/>
          </ac:picMkLst>
        </pc:picChg>
      </pc:sldChg>
      <pc:sldChg chg="modSp mod modNotesTx">
        <pc:chgData name="Marie D Wood" userId="aa2bd842-f192-4e1e-9a66-5fb13dd555b2" providerId="ADAL" clId="{F1AAA734-6328-4192-BC5D-FB073C0EEE3B}" dt="2024-01-22T19:15:59.841" v="4179"/>
        <pc:sldMkLst>
          <pc:docMk/>
          <pc:sldMk cId="964847637" sldId="444"/>
        </pc:sldMkLst>
        <pc:spChg chg="mod">
          <ac:chgData name="Marie D Wood" userId="aa2bd842-f192-4e1e-9a66-5fb13dd555b2" providerId="ADAL" clId="{F1AAA734-6328-4192-BC5D-FB073C0EEE3B}" dt="2024-01-16T21:16:31.653" v="3797" actId="14100"/>
          <ac:spMkLst>
            <pc:docMk/>
            <pc:sldMk cId="964847637" sldId="444"/>
            <ac:spMk id="7" creationId="{8103113D-3FA7-10C8-CFF6-CF0FA3CF28D4}"/>
          </ac:spMkLst>
        </pc:spChg>
      </pc:sldChg>
      <pc:sldChg chg="addSp modSp del mod modNotesTx">
        <pc:chgData name="Marie D Wood" userId="aa2bd842-f192-4e1e-9a66-5fb13dd555b2" providerId="ADAL" clId="{F1AAA734-6328-4192-BC5D-FB073C0EEE3B}" dt="2024-01-12T16:59:09.053" v="2595" actId="47"/>
        <pc:sldMkLst>
          <pc:docMk/>
          <pc:sldMk cId="596950709" sldId="458"/>
        </pc:sldMkLst>
        <pc:spChg chg="add mod">
          <ac:chgData name="Marie D Wood" userId="aa2bd842-f192-4e1e-9a66-5fb13dd555b2" providerId="ADAL" clId="{F1AAA734-6328-4192-BC5D-FB073C0EEE3B}" dt="2024-01-10T13:47:58.038" v="1964" actId="1076"/>
          <ac:spMkLst>
            <pc:docMk/>
            <pc:sldMk cId="596950709" sldId="458"/>
            <ac:spMk id="4" creationId="{1C8AA162-BC06-2106-9DA7-C63FF71091F4}"/>
          </ac:spMkLst>
        </pc:spChg>
        <pc:spChg chg="mod">
          <ac:chgData name="Marie D Wood" userId="aa2bd842-f192-4e1e-9a66-5fb13dd555b2" providerId="ADAL" clId="{F1AAA734-6328-4192-BC5D-FB073C0EEE3B}" dt="2024-01-12T16:43:50.314" v="2428" actId="20577"/>
          <ac:spMkLst>
            <pc:docMk/>
            <pc:sldMk cId="596950709" sldId="458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2T16:57:33.402" v="2588" actId="1076"/>
          <ac:spMkLst>
            <pc:docMk/>
            <pc:sldMk cId="596950709" sldId="458"/>
            <ac:spMk id="7" creationId="{8103113D-3FA7-10C8-CFF6-CF0FA3CF28D4}"/>
          </ac:spMkLst>
        </pc:spChg>
        <pc:picChg chg="add mod modCrop">
          <ac:chgData name="Marie D Wood" userId="aa2bd842-f192-4e1e-9a66-5fb13dd555b2" providerId="ADAL" clId="{F1AAA734-6328-4192-BC5D-FB073C0EEE3B}" dt="2024-01-12T16:57:08.668" v="2585" actId="1076"/>
          <ac:picMkLst>
            <pc:docMk/>
            <pc:sldMk cId="596950709" sldId="458"/>
            <ac:picMk id="2" creationId="{129312FC-91F4-8750-2A16-F47BD624DED1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22T19:13:45.674" v="4147" actId="1076"/>
        <pc:sldMkLst>
          <pc:docMk/>
          <pc:sldMk cId="1318842959" sldId="459"/>
        </pc:sldMkLst>
        <pc:spChg chg="add del mod">
          <ac:chgData name="Marie D Wood" userId="aa2bd842-f192-4e1e-9a66-5fb13dd555b2" providerId="ADAL" clId="{F1AAA734-6328-4192-BC5D-FB073C0EEE3B}" dt="2024-01-08T21:31:12.142" v="1729"/>
          <ac:spMkLst>
            <pc:docMk/>
            <pc:sldMk cId="1318842959" sldId="459"/>
            <ac:spMk id="2" creationId="{E0423A94-F6D4-610C-ED50-150C07DFEC9F}"/>
          </ac:spMkLst>
        </pc:spChg>
        <pc:spChg chg="add mod">
          <ac:chgData name="Marie D Wood" userId="aa2bd842-f192-4e1e-9a66-5fb13dd555b2" providerId="ADAL" clId="{F1AAA734-6328-4192-BC5D-FB073C0EEE3B}" dt="2024-01-10T16:04:04.474" v="2115" actId="1076"/>
          <ac:spMkLst>
            <pc:docMk/>
            <pc:sldMk cId="1318842959" sldId="459"/>
            <ac:spMk id="4" creationId="{44A9C7AD-7A80-DE20-A4B6-2816AFE52509}"/>
          </ac:spMkLst>
        </pc:spChg>
        <pc:spChg chg="mod">
          <ac:chgData name="Marie D Wood" userId="aa2bd842-f192-4e1e-9a66-5fb13dd555b2" providerId="ADAL" clId="{F1AAA734-6328-4192-BC5D-FB073C0EEE3B}" dt="2024-01-12T17:06:46.938" v="2708" actId="20577"/>
          <ac:spMkLst>
            <pc:docMk/>
            <pc:sldMk cId="1318842959" sldId="459"/>
            <ac:spMk id="7" creationId="{8103113D-3FA7-10C8-CFF6-CF0FA3CF28D4}"/>
          </ac:spMkLst>
        </pc:spChg>
        <pc:spChg chg="add mod">
          <ac:chgData name="Marie D Wood" userId="aa2bd842-f192-4e1e-9a66-5fb13dd555b2" providerId="ADAL" clId="{F1AAA734-6328-4192-BC5D-FB073C0EEE3B}" dt="2024-01-22T19:13:45.674" v="4147" actId="1076"/>
          <ac:spMkLst>
            <pc:docMk/>
            <pc:sldMk cId="1318842959" sldId="459"/>
            <ac:spMk id="9" creationId="{61A0F005-0CB8-7049-2B29-681257418130}"/>
          </ac:spMkLst>
        </pc:spChg>
        <pc:picChg chg="add mod modCrop">
          <ac:chgData name="Marie D Wood" userId="aa2bd842-f192-4e1e-9a66-5fb13dd555b2" providerId="ADAL" clId="{F1AAA734-6328-4192-BC5D-FB073C0EEE3B}" dt="2024-01-10T19:27:35.817" v="2140" actId="1076"/>
          <ac:picMkLst>
            <pc:docMk/>
            <pc:sldMk cId="1318842959" sldId="459"/>
            <ac:picMk id="3" creationId="{46267A57-2D4B-DCA6-F020-8B8C480826AD}"/>
          </ac:picMkLst>
        </pc:picChg>
      </pc:sldChg>
      <pc:sldChg chg="addSp delSp modSp del mod modNotesTx">
        <pc:chgData name="Marie D Wood" userId="aa2bd842-f192-4e1e-9a66-5fb13dd555b2" providerId="ADAL" clId="{F1AAA734-6328-4192-BC5D-FB073C0EEE3B}" dt="2024-01-12T16:56:06.644" v="2583" actId="47"/>
        <pc:sldMkLst>
          <pc:docMk/>
          <pc:sldMk cId="3854516051" sldId="460"/>
        </pc:sldMkLst>
        <pc:spChg chg="add mod">
          <ac:chgData name="Marie D Wood" userId="aa2bd842-f192-4e1e-9a66-5fb13dd555b2" providerId="ADAL" clId="{F1AAA734-6328-4192-BC5D-FB073C0EEE3B}" dt="2024-01-12T16:55:24.224" v="2566" actId="1076"/>
          <ac:spMkLst>
            <pc:docMk/>
            <pc:sldMk cId="3854516051" sldId="460"/>
            <ac:spMk id="2" creationId="{A2B47584-1CD3-A7A3-651C-05CC000B6C59}"/>
          </ac:spMkLst>
        </pc:spChg>
        <pc:spChg chg="mod">
          <ac:chgData name="Marie D Wood" userId="aa2bd842-f192-4e1e-9a66-5fb13dd555b2" providerId="ADAL" clId="{F1AAA734-6328-4192-BC5D-FB073C0EEE3B}" dt="2024-01-12T16:43:32.030" v="2420" actId="20577"/>
          <ac:spMkLst>
            <pc:docMk/>
            <pc:sldMk cId="3854516051" sldId="460"/>
            <ac:spMk id="5" creationId="{B7278418-EB2A-8766-EC92-613B2ACBA277}"/>
          </ac:spMkLst>
        </pc:spChg>
        <pc:spChg chg="del mod">
          <ac:chgData name="Marie D Wood" userId="aa2bd842-f192-4e1e-9a66-5fb13dd555b2" providerId="ADAL" clId="{F1AAA734-6328-4192-BC5D-FB073C0EEE3B}" dt="2024-01-08T16:57:14.692" v="1298" actId="26606"/>
          <ac:spMkLst>
            <pc:docMk/>
            <pc:sldMk cId="3854516051" sldId="460"/>
            <ac:spMk id="7" creationId="{8103113D-3FA7-10C8-CFF6-CF0FA3CF28D4}"/>
          </ac:spMkLst>
        </pc:spChg>
        <pc:spChg chg="mod ord">
          <ac:chgData name="Marie D Wood" userId="aa2bd842-f192-4e1e-9a66-5fb13dd555b2" providerId="ADAL" clId="{F1AAA734-6328-4192-BC5D-FB073C0EEE3B}" dt="2024-01-12T16:55:24.224" v="2566" actId="1076"/>
          <ac:spMkLst>
            <pc:docMk/>
            <pc:sldMk cId="3854516051" sldId="460"/>
            <ac:spMk id="8" creationId="{090EFA5F-2C72-42AB-A069-51AFDC27C766}"/>
          </ac:spMkLst>
        </pc:spChg>
        <pc:graphicFrameChg chg="add mod modGraphic">
          <ac:chgData name="Marie D Wood" userId="aa2bd842-f192-4e1e-9a66-5fb13dd555b2" providerId="ADAL" clId="{F1AAA734-6328-4192-BC5D-FB073C0EEE3B}" dt="2024-01-12T16:55:44.119" v="2572"/>
          <ac:graphicFrameMkLst>
            <pc:docMk/>
            <pc:sldMk cId="3854516051" sldId="460"/>
            <ac:graphicFrameMk id="10" creationId="{65145247-5D85-3ABD-E424-7D2F202F5C0F}"/>
          </ac:graphicFrameMkLst>
        </pc:graphicFrameChg>
      </pc:sldChg>
      <pc:sldChg chg="addSp delSp modSp del mod modNotesTx">
        <pc:chgData name="Marie D Wood" userId="aa2bd842-f192-4e1e-9a66-5fb13dd555b2" providerId="ADAL" clId="{F1AAA734-6328-4192-BC5D-FB073C0EEE3B}" dt="2024-01-12T17:00:38.082" v="2613" actId="47"/>
        <pc:sldMkLst>
          <pc:docMk/>
          <pc:sldMk cId="2206949119" sldId="461"/>
        </pc:sldMkLst>
        <pc:spChg chg="mod">
          <ac:chgData name="Marie D Wood" userId="aa2bd842-f192-4e1e-9a66-5fb13dd555b2" providerId="ADAL" clId="{F1AAA734-6328-4192-BC5D-FB073C0EEE3B}" dt="2024-01-12T16:45:04.289" v="2473"/>
          <ac:spMkLst>
            <pc:docMk/>
            <pc:sldMk cId="2206949119" sldId="461"/>
            <ac:spMk id="5" creationId="{B7278418-EB2A-8766-EC92-613B2ACBA277}"/>
          </ac:spMkLst>
        </pc:spChg>
        <pc:spChg chg="del mod">
          <ac:chgData name="Marie D Wood" userId="aa2bd842-f192-4e1e-9a66-5fb13dd555b2" providerId="ADAL" clId="{F1AAA734-6328-4192-BC5D-FB073C0EEE3B}" dt="2024-01-08T16:57:02.885" v="1297" actId="26606"/>
          <ac:spMkLst>
            <pc:docMk/>
            <pc:sldMk cId="2206949119" sldId="461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7:02.885" v="1297" actId="26606"/>
          <ac:spMkLst>
            <pc:docMk/>
            <pc:sldMk cId="2206949119" sldId="461"/>
            <ac:spMk id="8" creationId="{090EFA5F-2C72-42AB-A069-51AFDC27C766}"/>
          </ac:spMkLst>
        </pc:spChg>
        <pc:graphicFrameChg chg="add mod modGraphic">
          <ac:chgData name="Marie D Wood" userId="aa2bd842-f192-4e1e-9a66-5fb13dd555b2" providerId="ADAL" clId="{F1AAA734-6328-4192-BC5D-FB073C0EEE3B}" dt="2024-01-12T17:00:03.290" v="2602"/>
          <ac:graphicFrameMkLst>
            <pc:docMk/>
            <pc:sldMk cId="2206949119" sldId="461"/>
            <ac:graphicFrameMk id="10" creationId="{AA33DFD5-4F96-2D85-EB94-1EA29E06454A}"/>
          </ac:graphicFrameMkLst>
        </pc:graphicFrameChg>
      </pc:sldChg>
      <pc:sldChg chg="addSp delSp modSp del mod setBg modNotesTx">
        <pc:chgData name="Marie D Wood" userId="aa2bd842-f192-4e1e-9a66-5fb13dd555b2" providerId="ADAL" clId="{F1AAA734-6328-4192-BC5D-FB073C0EEE3B}" dt="2024-01-12T17:00:35.615" v="2612" actId="47"/>
        <pc:sldMkLst>
          <pc:docMk/>
          <pc:sldMk cId="2630021174" sldId="462"/>
        </pc:sldMkLst>
        <pc:spChg chg="mod">
          <ac:chgData name="Marie D Wood" userId="aa2bd842-f192-4e1e-9a66-5fb13dd555b2" providerId="ADAL" clId="{F1AAA734-6328-4192-BC5D-FB073C0EEE3B}" dt="2024-01-12T16:45:34.081" v="2474"/>
          <ac:spMkLst>
            <pc:docMk/>
            <pc:sldMk cId="2630021174" sldId="462"/>
            <ac:spMk id="5" creationId="{B7278418-EB2A-8766-EC92-613B2ACBA277}"/>
          </ac:spMkLst>
        </pc:spChg>
        <pc:spChg chg="del mod">
          <ac:chgData name="Marie D Wood" userId="aa2bd842-f192-4e1e-9a66-5fb13dd555b2" providerId="ADAL" clId="{F1AAA734-6328-4192-BC5D-FB073C0EEE3B}" dt="2024-01-08T16:57:46.486" v="1299" actId="26606"/>
          <ac:spMkLst>
            <pc:docMk/>
            <pc:sldMk cId="2630021174" sldId="462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7:46.486" v="1299" actId="26606"/>
          <ac:spMkLst>
            <pc:docMk/>
            <pc:sldMk cId="2630021174" sldId="462"/>
            <ac:spMk id="8" creationId="{090EFA5F-2C72-42AB-A069-51AFDC27C766}"/>
          </ac:spMkLst>
        </pc:spChg>
        <pc:graphicFrameChg chg="add mod">
          <ac:chgData name="Marie D Wood" userId="aa2bd842-f192-4e1e-9a66-5fb13dd555b2" providerId="ADAL" clId="{F1AAA734-6328-4192-BC5D-FB073C0EEE3B}" dt="2024-01-12T17:00:21.413" v="2608"/>
          <ac:graphicFrameMkLst>
            <pc:docMk/>
            <pc:sldMk cId="2630021174" sldId="462"/>
            <ac:graphicFrameMk id="10" creationId="{0A8C6372-BCE1-D7B2-AAB9-9E0044808152}"/>
          </ac:graphicFrameMkLst>
        </pc:graphicFrameChg>
      </pc:sldChg>
      <pc:sldChg chg="addSp modSp del mod modClrScheme chgLayout">
        <pc:chgData name="Marie D Wood" userId="aa2bd842-f192-4e1e-9a66-5fb13dd555b2" providerId="ADAL" clId="{F1AAA734-6328-4192-BC5D-FB073C0EEE3B}" dt="2024-01-08T17:08:49.584" v="1361" actId="47"/>
        <pc:sldMkLst>
          <pc:docMk/>
          <pc:sldMk cId="2731331214" sldId="463"/>
        </pc:sldMkLst>
        <pc:spChg chg="mod">
          <ac:chgData name="Marie D Wood" userId="aa2bd842-f192-4e1e-9a66-5fb13dd555b2" providerId="ADAL" clId="{F1AAA734-6328-4192-BC5D-FB073C0EEE3B}" dt="2024-01-08T17:00:16.111" v="1317" actId="26606"/>
          <ac:spMkLst>
            <pc:docMk/>
            <pc:sldMk cId="2731331214" sldId="463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08T17:03:30.848" v="1330" actId="14100"/>
          <ac:spMkLst>
            <pc:docMk/>
            <pc:sldMk cId="2731331214" sldId="463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9:05.883" v="1311" actId="26606"/>
          <ac:spMkLst>
            <pc:docMk/>
            <pc:sldMk cId="2731331214" sldId="463"/>
            <ac:spMk id="8" creationId="{090EFA5F-2C72-42AB-A069-51AFDC27C766}"/>
          </ac:spMkLst>
        </pc:spChg>
        <pc:picChg chg="add mod ord">
          <ac:chgData name="Marie D Wood" userId="aa2bd842-f192-4e1e-9a66-5fb13dd555b2" providerId="ADAL" clId="{F1AAA734-6328-4192-BC5D-FB073C0EEE3B}" dt="2024-01-08T17:03:40.988" v="1332" actId="1076"/>
          <ac:picMkLst>
            <pc:docMk/>
            <pc:sldMk cId="2731331214" sldId="463"/>
            <ac:picMk id="2050" creationId="{D4C334E3-A9C8-7D61-7129-089EF2A292C7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22T19:13:07.887" v="4144" actId="14826"/>
        <pc:sldMkLst>
          <pc:docMk/>
          <pc:sldMk cId="1518948140" sldId="464"/>
        </pc:sldMkLst>
        <pc:spChg chg="add del mod">
          <ac:chgData name="Marie D Wood" userId="aa2bd842-f192-4e1e-9a66-5fb13dd555b2" providerId="ADAL" clId="{F1AAA734-6328-4192-BC5D-FB073C0EEE3B}" dt="2024-01-22T19:13:00.036" v="4143" actId="478"/>
          <ac:spMkLst>
            <pc:docMk/>
            <pc:sldMk cId="1518948140" sldId="464"/>
            <ac:spMk id="3" creationId="{66DF39ED-4A4A-A5F2-3C48-289A0111550E}"/>
          </ac:spMkLst>
        </pc:spChg>
        <pc:spChg chg="mod">
          <ac:chgData name="Marie D Wood" userId="aa2bd842-f192-4e1e-9a66-5fb13dd555b2" providerId="ADAL" clId="{F1AAA734-6328-4192-BC5D-FB073C0EEE3B}" dt="2024-01-12T16:44:50.707" v="2472" actId="20577"/>
          <ac:spMkLst>
            <pc:docMk/>
            <pc:sldMk cId="1518948140" sldId="464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1:17:54.947" v="3811" actId="1076"/>
          <ac:spMkLst>
            <pc:docMk/>
            <pc:sldMk cId="1518948140" sldId="464"/>
            <ac:spMk id="7" creationId="{8103113D-3FA7-10C8-CFF6-CF0FA3CF28D4}"/>
          </ac:spMkLst>
        </pc:spChg>
        <pc:picChg chg="add mod">
          <ac:chgData name="Marie D Wood" userId="aa2bd842-f192-4e1e-9a66-5fb13dd555b2" providerId="ADAL" clId="{F1AAA734-6328-4192-BC5D-FB073C0EEE3B}" dt="2024-01-22T19:13:07.887" v="4144" actId="14826"/>
          <ac:picMkLst>
            <pc:docMk/>
            <pc:sldMk cId="1518948140" sldId="464"/>
            <ac:picMk id="3074" creationId="{C96B56B3-8E6F-207E-9203-9D29E24DD8E2}"/>
          </ac:picMkLst>
        </pc:picChg>
      </pc:sldChg>
      <pc:sldChg chg="addSp delSp modSp mod modClrScheme chgLayout modNotesTx">
        <pc:chgData name="Marie D Wood" userId="aa2bd842-f192-4e1e-9a66-5fb13dd555b2" providerId="ADAL" clId="{F1AAA734-6328-4192-BC5D-FB073C0EEE3B}" dt="2024-01-22T19:13:24.711" v="4146" actId="478"/>
        <pc:sldMkLst>
          <pc:docMk/>
          <pc:sldMk cId="961372968" sldId="465"/>
        </pc:sldMkLst>
        <pc:spChg chg="add del mod">
          <ac:chgData name="Marie D Wood" userId="aa2bd842-f192-4e1e-9a66-5fb13dd555b2" providerId="ADAL" clId="{F1AAA734-6328-4192-BC5D-FB073C0EEE3B}" dt="2024-01-22T19:13:24.711" v="4146" actId="478"/>
          <ac:spMkLst>
            <pc:docMk/>
            <pc:sldMk cId="961372968" sldId="465"/>
            <ac:spMk id="4" creationId="{508F9B2F-DE83-2A7F-8A04-3D47162B81FA}"/>
          </ac:spMkLst>
        </pc:spChg>
        <pc:spChg chg="mod">
          <ac:chgData name="Marie D Wood" userId="aa2bd842-f192-4e1e-9a66-5fb13dd555b2" providerId="ADAL" clId="{F1AAA734-6328-4192-BC5D-FB073C0EEE3B}" dt="2024-01-16T21:35:37.850" v="3823" actId="1076"/>
          <ac:spMkLst>
            <pc:docMk/>
            <pc:sldMk cId="961372968" sldId="465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1:24:04.284" v="3813" actId="1076"/>
          <ac:spMkLst>
            <pc:docMk/>
            <pc:sldMk cId="961372968" sldId="465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21:08:18.481" v="1629" actId="26606"/>
          <ac:spMkLst>
            <pc:docMk/>
            <pc:sldMk cId="961372968" sldId="465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08T21:08:13.273" v="1628" actId="478"/>
          <ac:spMkLst>
            <pc:docMk/>
            <pc:sldMk cId="961372968" sldId="465"/>
            <ac:spMk id="13" creationId="{52CA77F8-F44D-EFCE-6A5F-50ECEF337220}"/>
          </ac:spMkLst>
        </pc:spChg>
        <pc:picChg chg="add mod">
          <ac:chgData name="Marie D Wood" userId="aa2bd842-f192-4e1e-9a66-5fb13dd555b2" providerId="ADAL" clId="{F1AAA734-6328-4192-BC5D-FB073C0EEE3B}" dt="2024-01-22T19:13:20.548" v="4145" actId="14826"/>
          <ac:picMkLst>
            <pc:docMk/>
            <pc:sldMk cId="961372968" sldId="465"/>
            <ac:picMk id="2" creationId="{00DD8CF0-C20A-62EF-37A7-658B9D4680AB}"/>
          </ac:picMkLst>
        </pc:picChg>
      </pc:sldChg>
      <pc:sldChg chg="modSp del mod">
        <pc:chgData name="Marie D Wood" userId="aa2bd842-f192-4e1e-9a66-5fb13dd555b2" providerId="ADAL" clId="{F1AAA734-6328-4192-BC5D-FB073C0EEE3B}" dt="2024-01-12T17:01:51.070" v="2625" actId="47"/>
        <pc:sldMkLst>
          <pc:docMk/>
          <pc:sldMk cId="2415150457" sldId="466"/>
        </pc:sldMkLst>
        <pc:spChg chg="mod">
          <ac:chgData name="Marie D Wood" userId="aa2bd842-f192-4e1e-9a66-5fb13dd555b2" providerId="ADAL" clId="{F1AAA734-6328-4192-BC5D-FB073C0EEE3B}" dt="2024-01-12T16:47:57.693" v="2528"/>
          <ac:spMkLst>
            <pc:docMk/>
            <pc:sldMk cId="2415150457" sldId="466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8T21:40:18.666" v="1845" actId="113"/>
          <ac:spMkLst>
            <pc:docMk/>
            <pc:sldMk cId="2415150457" sldId="466"/>
            <ac:spMk id="7" creationId="{8103113D-3FA7-10C8-CFF6-CF0FA3CF28D4}"/>
          </ac:spMkLst>
        </pc:spChg>
      </pc:sldChg>
      <pc:sldChg chg="addSp delSp modSp del mod">
        <pc:chgData name="Marie D Wood" userId="aa2bd842-f192-4e1e-9a66-5fb13dd555b2" providerId="ADAL" clId="{F1AAA734-6328-4192-BC5D-FB073C0EEE3B}" dt="2024-01-12T17:02:28.912" v="2639" actId="47"/>
        <pc:sldMkLst>
          <pc:docMk/>
          <pc:sldMk cId="1700314023" sldId="467"/>
        </pc:sldMkLst>
        <pc:spChg chg="add mod">
          <ac:chgData name="Marie D Wood" userId="aa2bd842-f192-4e1e-9a66-5fb13dd555b2" providerId="ADAL" clId="{F1AAA734-6328-4192-BC5D-FB073C0EEE3B}" dt="2024-01-10T13:32:35.843" v="1933" actId="1076"/>
          <ac:spMkLst>
            <pc:docMk/>
            <pc:sldMk cId="1700314023" sldId="467"/>
            <ac:spMk id="4" creationId="{022E64A1-703B-E141-05B1-FB4003B77CAA}"/>
          </ac:spMkLst>
        </pc:spChg>
        <pc:spChg chg="add del mod">
          <ac:chgData name="Marie D Wood" userId="aa2bd842-f192-4e1e-9a66-5fb13dd555b2" providerId="ADAL" clId="{F1AAA734-6328-4192-BC5D-FB073C0EEE3B}" dt="2024-01-08T21:30:53.987" v="1723" actId="21"/>
          <ac:spMkLst>
            <pc:docMk/>
            <pc:sldMk cId="1700314023" sldId="467"/>
            <ac:spMk id="4" creationId="{F9C3078B-EA62-E427-5F6C-C359F271AB84}"/>
          </ac:spMkLst>
        </pc:spChg>
        <pc:spChg chg="mod">
          <ac:chgData name="Marie D Wood" userId="aa2bd842-f192-4e1e-9a66-5fb13dd555b2" providerId="ADAL" clId="{F1AAA734-6328-4192-BC5D-FB073C0EEE3B}" dt="2024-01-12T16:48:07.182" v="2532"/>
          <ac:spMkLst>
            <pc:docMk/>
            <pc:sldMk cId="1700314023" sldId="467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8T21:30:17.245" v="1718" actId="207"/>
          <ac:spMkLst>
            <pc:docMk/>
            <pc:sldMk cId="1700314023" sldId="467"/>
            <ac:spMk id="7" creationId="{8103113D-3FA7-10C8-CFF6-CF0FA3CF28D4}"/>
          </ac:spMkLst>
        </pc:spChg>
        <pc:picChg chg="add del mod">
          <ac:chgData name="Marie D Wood" userId="aa2bd842-f192-4e1e-9a66-5fb13dd555b2" providerId="ADAL" clId="{F1AAA734-6328-4192-BC5D-FB073C0EEE3B}" dt="2024-01-08T21:20:42.448" v="1681" actId="478"/>
          <ac:picMkLst>
            <pc:docMk/>
            <pc:sldMk cId="1700314023" sldId="467"/>
            <ac:picMk id="2" creationId="{AE78143D-4A11-B616-F2D8-22BE9A2EEE7B}"/>
          </ac:picMkLst>
        </pc:picChg>
        <pc:picChg chg="add mod modCrop">
          <ac:chgData name="Marie D Wood" userId="aa2bd842-f192-4e1e-9a66-5fb13dd555b2" providerId="ADAL" clId="{F1AAA734-6328-4192-BC5D-FB073C0EEE3B}" dt="2024-01-10T13:58:42.299" v="1978" actId="1076"/>
          <ac:picMkLst>
            <pc:docMk/>
            <pc:sldMk cId="1700314023" sldId="467"/>
            <ac:picMk id="3" creationId="{BF2E4DF6-D427-B214-FDD0-35AF7DDC81F1}"/>
          </ac:picMkLst>
        </pc:picChg>
      </pc:sldChg>
      <pc:sldChg chg="modSp mod modNotesTx">
        <pc:chgData name="Marie D Wood" userId="aa2bd842-f192-4e1e-9a66-5fb13dd555b2" providerId="ADAL" clId="{F1AAA734-6328-4192-BC5D-FB073C0EEE3B}" dt="2024-01-19T16:41:44.725" v="4044" actId="20577"/>
        <pc:sldMkLst>
          <pc:docMk/>
          <pc:sldMk cId="3834798966" sldId="468"/>
        </pc:sldMkLst>
        <pc:spChg chg="mod">
          <ac:chgData name="Marie D Wood" userId="aa2bd842-f192-4e1e-9a66-5fb13dd555b2" providerId="ADAL" clId="{F1AAA734-6328-4192-BC5D-FB073C0EEE3B}" dt="2024-01-12T17:09:47.466" v="2737" actId="20577"/>
          <ac:spMkLst>
            <pc:docMk/>
            <pc:sldMk cId="3834798966" sldId="468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14:39:44.913" v="2986" actId="20577"/>
          <ac:spMkLst>
            <pc:docMk/>
            <pc:sldMk cId="3834798966" sldId="468"/>
            <ac:spMk id="7" creationId="{8103113D-3FA7-10C8-CFF6-CF0FA3CF28D4}"/>
          </ac:spMkLst>
        </pc:spChg>
      </pc:sldChg>
      <pc:sldChg chg="addSp delSp modSp del mod modClrScheme chgLayout">
        <pc:chgData name="Marie D Wood" userId="aa2bd842-f192-4e1e-9a66-5fb13dd555b2" providerId="ADAL" clId="{F1AAA734-6328-4192-BC5D-FB073C0EEE3B}" dt="2024-01-16T14:44:05.758" v="3006" actId="47"/>
        <pc:sldMkLst>
          <pc:docMk/>
          <pc:sldMk cId="4133431945" sldId="469"/>
        </pc:sldMkLst>
        <pc:spChg chg="mod">
          <ac:chgData name="Marie D Wood" userId="aa2bd842-f192-4e1e-9a66-5fb13dd555b2" providerId="ADAL" clId="{F1AAA734-6328-4192-BC5D-FB073C0EEE3B}" dt="2024-01-12T17:10:19.660" v="2741" actId="1076"/>
          <ac:spMkLst>
            <pc:docMk/>
            <pc:sldMk cId="4133431945" sldId="469"/>
            <ac:spMk id="5" creationId="{B7278418-EB2A-8766-EC92-613B2ACBA277}"/>
          </ac:spMkLst>
        </pc:spChg>
        <pc:spChg chg="add mod">
          <ac:chgData name="Marie D Wood" userId="aa2bd842-f192-4e1e-9a66-5fb13dd555b2" providerId="ADAL" clId="{F1AAA734-6328-4192-BC5D-FB073C0EEE3B}" dt="2024-01-16T14:41:57.451" v="3005"/>
          <ac:spMkLst>
            <pc:docMk/>
            <pc:sldMk cId="4133431945" sldId="469"/>
            <ac:spMk id="6" creationId="{C63124BF-88C4-98D9-BBDF-51B65F5A98AA}"/>
          </ac:spMkLst>
        </pc:spChg>
        <pc:spChg chg="add del mod">
          <ac:chgData name="Marie D Wood" userId="aa2bd842-f192-4e1e-9a66-5fb13dd555b2" providerId="ADAL" clId="{F1AAA734-6328-4192-BC5D-FB073C0EEE3B}" dt="2024-01-08T20:39:27.188" v="1421" actId="26606"/>
          <ac:spMkLst>
            <pc:docMk/>
            <pc:sldMk cId="4133431945" sldId="469"/>
            <ac:spMk id="7" creationId="{8103113D-3FA7-10C8-CFF6-CF0FA3CF28D4}"/>
          </ac:spMkLst>
        </pc:spChg>
        <pc:spChg chg="del ord">
          <ac:chgData name="Marie D Wood" userId="aa2bd842-f192-4e1e-9a66-5fb13dd555b2" providerId="ADAL" clId="{F1AAA734-6328-4192-BC5D-FB073C0EEE3B}" dt="2024-01-12T17:12:06.479" v="2749" actId="478"/>
          <ac:spMkLst>
            <pc:docMk/>
            <pc:sldMk cId="4133431945" sldId="469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08T20:39:27.160" v="1420" actId="26606"/>
          <ac:spMkLst>
            <pc:docMk/>
            <pc:sldMk cId="4133431945" sldId="469"/>
            <ac:spMk id="14" creationId="{1914F0EF-E31D-3538-D542-E1D0C4B374BC}"/>
          </ac:spMkLst>
        </pc:spChg>
        <pc:spChg chg="add del mod">
          <ac:chgData name="Marie D Wood" userId="aa2bd842-f192-4e1e-9a66-5fb13dd555b2" providerId="ADAL" clId="{F1AAA734-6328-4192-BC5D-FB073C0EEE3B}" dt="2024-01-08T20:39:36.739" v="1422" actId="478"/>
          <ac:spMkLst>
            <pc:docMk/>
            <pc:sldMk cId="4133431945" sldId="469"/>
            <ac:spMk id="16" creationId="{028FF539-B2F5-A4E0-C2EB-A419585EE8C1}"/>
          </ac:spMkLst>
        </pc:spChg>
        <pc:graphicFrameChg chg="add del">
          <ac:chgData name="Marie D Wood" userId="aa2bd842-f192-4e1e-9a66-5fb13dd555b2" providerId="ADAL" clId="{F1AAA734-6328-4192-BC5D-FB073C0EEE3B}" dt="2024-01-08T20:39:12.706" v="1418" actId="26606"/>
          <ac:graphicFrameMkLst>
            <pc:docMk/>
            <pc:sldMk cId="4133431945" sldId="469"/>
            <ac:graphicFrameMk id="10" creationId="{0BB746ED-A5DA-74FA-5AC9-F0DFAD1FADEB}"/>
          </ac:graphicFrameMkLst>
        </pc:graphicFrameChg>
        <pc:graphicFrameChg chg="add del mod">
          <ac:chgData name="Marie D Wood" userId="aa2bd842-f192-4e1e-9a66-5fb13dd555b2" providerId="ADAL" clId="{F1AAA734-6328-4192-BC5D-FB073C0EEE3B}" dt="2024-01-08T20:39:27.160" v="1420" actId="26606"/>
          <ac:graphicFrameMkLst>
            <pc:docMk/>
            <pc:sldMk cId="4133431945" sldId="469"/>
            <ac:graphicFrameMk id="12" creationId="{4D83AF28-0E3B-65D3-B74F-D75763628A67}"/>
          </ac:graphicFrameMkLst>
        </pc:graphicFrameChg>
        <pc:graphicFrameChg chg="add del mod modGraphic">
          <ac:chgData name="Marie D Wood" userId="aa2bd842-f192-4e1e-9a66-5fb13dd555b2" providerId="ADAL" clId="{F1AAA734-6328-4192-BC5D-FB073C0EEE3B}" dt="2024-01-12T17:11:51.583" v="2745" actId="478"/>
          <ac:graphicFrameMkLst>
            <pc:docMk/>
            <pc:sldMk cId="4133431945" sldId="469"/>
            <ac:graphicFrameMk id="17" creationId="{171B982B-3ED2-FD12-DFF2-88BA49A9B9EC}"/>
          </ac:graphicFrameMkLst>
        </pc:graphicFrameChg>
        <pc:picChg chg="add del mod">
          <ac:chgData name="Marie D Wood" userId="aa2bd842-f192-4e1e-9a66-5fb13dd555b2" providerId="ADAL" clId="{F1AAA734-6328-4192-BC5D-FB073C0EEE3B}" dt="2024-01-12T17:12:06.479" v="2749" actId="478"/>
          <ac:picMkLst>
            <pc:docMk/>
            <pc:sldMk cId="4133431945" sldId="469"/>
            <ac:picMk id="3" creationId="{970DFA9D-E571-0B6F-1D39-DF81C18FEC8E}"/>
          </ac:picMkLst>
        </pc:picChg>
        <pc:picChg chg="add del mod">
          <ac:chgData name="Marie D Wood" userId="aa2bd842-f192-4e1e-9a66-5fb13dd555b2" providerId="ADAL" clId="{F1AAA734-6328-4192-BC5D-FB073C0EEE3B}" dt="2024-01-12T17:12:06.479" v="2749" actId="478"/>
          <ac:picMkLst>
            <pc:docMk/>
            <pc:sldMk cId="4133431945" sldId="469"/>
            <ac:picMk id="4" creationId="{AEC74E89-98DF-D77C-D21D-312A21E9A6F8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22T19:15:07.856" v="4166"/>
        <pc:sldMkLst>
          <pc:docMk/>
          <pc:sldMk cId="3554629657" sldId="471"/>
        </pc:sldMkLst>
        <pc:spChg chg="add del">
          <ac:chgData name="Marie D Wood" userId="aa2bd842-f192-4e1e-9a66-5fb13dd555b2" providerId="ADAL" clId="{F1AAA734-6328-4192-BC5D-FB073C0EEE3B}" dt="2024-01-22T19:15:06.214" v="4165" actId="22"/>
          <ac:spMkLst>
            <pc:docMk/>
            <pc:sldMk cId="3554629657" sldId="471"/>
            <ac:spMk id="3" creationId="{EB2D057A-5B1D-ACAE-4A76-AB7A6B7CA869}"/>
          </ac:spMkLst>
        </pc:spChg>
        <pc:spChg chg="mod">
          <ac:chgData name="Marie D Wood" userId="aa2bd842-f192-4e1e-9a66-5fb13dd555b2" providerId="ADAL" clId="{F1AAA734-6328-4192-BC5D-FB073C0EEE3B}" dt="2024-01-17T13:04:46.045" v="3940" actId="207"/>
          <ac:spMkLst>
            <pc:docMk/>
            <pc:sldMk cId="3554629657" sldId="471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7T13:21:34.327" v="3999" actId="403"/>
          <ac:spMkLst>
            <pc:docMk/>
            <pc:sldMk cId="3554629657" sldId="471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22T19:14:58.087" v="4163" actId="20577"/>
        <pc:sldMkLst>
          <pc:docMk/>
          <pc:sldMk cId="3503097639" sldId="472"/>
        </pc:sldMkLst>
        <pc:spChg chg="mod">
          <ac:chgData name="Marie D Wood" userId="aa2bd842-f192-4e1e-9a66-5fb13dd555b2" providerId="ADAL" clId="{F1AAA734-6328-4192-BC5D-FB073C0EEE3B}" dt="2024-01-16T21:38:07.364" v="3824" actId="20577"/>
          <ac:spMkLst>
            <pc:docMk/>
            <pc:sldMk cId="3503097639" sldId="472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7T13:20:29.605" v="3991" actId="1076"/>
          <ac:spMkLst>
            <pc:docMk/>
            <pc:sldMk cId="3503097639" sldId="472"/>
            <ac:spMk id="7" creationId="{8103113D-3FA7-10C8-CFF6-CF0FA3CF28D4}"/>
          </ac:spMkLst>
        </pc:spChg>
      </pc:sldChg>
      <pc:sldChg chg="addSp delSp modSp mod modNotesTx">
        <pc:chgData name="Marie D Wood" userId="aa2bd842-f192-4e1e-9a66-5fb13dd555b2" providerId="ADAL" clId="{F1AAA734-6328-4192-BC5D-FB073C0EEE3B}" dt="2024-01-22T19:15:10.613" v="4167"/>
        <pc:sldMkLst>
          <pc:docMk/>
          <pc:sldMk cId="1722281860" sldId="474"/>
        </pc:sldMkLst>
        <pc:spChg chg="mod">
          <ac:chgData name="Marie D Wood" userId="aa2bd842-f192-4e1e-9a66-5fb13dd555b2" providerId="ADAL" clId="{F1AAA734-6328-4192-BC5D-FB073C0EEE3B}" dt="2024-01-16T21:39:02.246" v="3830" actId="404"/>
          <ac:spMkLst>
            <pc:docMk/>
            <pc:sldMk cId="1722281860" sldId="474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7T13:19:29.444" v="3988" actId="14100"/>
          <ac:spMkLst>
            <pc:docMk/>
            <pc:sldMk cId="1722281860" sldId="474"/>
            <ac:spMk id="7" creationId="{8103113D-3FA7-10C8-CFF6-CF0FA3CF28D4}"/>
          </ac:spMkLst>
        </pc:spChg>
        <pc:picChg chg="add del mod">
          <ac:chgData name="Marie D Wood" userId="aa2bd842-f192-4e1e-9a66-5fb13dd555b2" providerId="ADAL" clId="{F1AAA734-6328-4192-BC5D-FB073C0EEE3B}" dt="2024-01-17T13:14:57.322" v="3986" actId="478"/>
          <ac:picMkLst>
            <pc:docMk/>
            <pc:sldMk cId="1722281860" sldId="474"/>
            <ac:picMk id="1026" creationId="{74267756-EB48-D925-7097-D429B8E686D2}"/>
          </ac:picMkLst>
        </pc:picChg>
      </pc:sldChg>
      <pc:sldChg chg="addSp delSp modSp mod modClrScheme chgLayout modNotesTx">
        <pc:chgData name="Marie D Wood" userId="aa2bd842-f192-4e1e-9a66-5fb13dd555b2" providerId="ADAL" clId="{F1AAA734-6328-4192-BC5D-FB073C0EEE3B}" dt="2024-01-16T21:40:43.330" v="3832" actId="313"/>
        <pc:sldMkLst>
          <pc:docMk/>
          <pc:sldMk cId="872265074" sldId="475"/>
        </pc:sldMkLst>
        <pc:spChg chg="add del">
          <ac:chgData name="Marie D Wood" userId="aa2bd842-f192-4e1e-9a66-5fb13dd555b2" providerId="ADAL" clId="{F1AAA734-6328-4192-BC5D-FB073C0EEE3B}" dt="2024-01-10T14:05:31.854" v="1997"/>
          <ac:spMkLst>
            <pc:docMk/>
            <pc:sldMk cId="872265074" sldId="475"/>
            <ac:spMk id="2" creationId="{E531C0B3-C5CE-CADB-50AB-930EB5A2707C}"/>
          </ac:spMkLst>
        </pc:spChg>
        <pc:spChg chg="add del mod">
          <ac:chgData name="Marie D Wood" userId="aa2bd842-f192-4e1e-9a66-5fb13dd555b2" providerId="ADAL" clId="{F1AAA734-6328-4192-BC5D-FB073C0EEE3B}" dt="2024-01-16T20:19:56.895" v="3213" actId="478"/>
          <ac:spMkLst>
            <pc:docMk/>
            <pc:sldMk cId="872265074" sldId="475"/>
            <ac:spMk id="3" creationId="{78B97F22-410A-D094-9F6D-429E79DCC09B}"/>
          </ac:spMkLst>
        </pc:spChg>
        <pc:spChg chg="mod">
          <ac:chgData name="Marie D Wood" userId="aa2bd842-f192-4e1e-9a66-5fb13dd555b2" providerId="ADAL" clId="{F1AAA734-6328-4192-BC5D-FB073C0EEE3B}" dt="2024-01-16T21:40:43.330" v="3832" actId="313"/>
          <ac:spMkLst>
            <pc:docMk/>
            <pc:sldMk cId="872265074" sldId="475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16T21:25:13.760" v="3821" actId="5793"/>
          <ac:spMkLst>
            <pc:docMk/>
            <pc:sldMk cId="872265074" sldId="475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10T14:10:51.679" v="2015" actId="26606"/>
          <ac:spMkLst>
            <pc:docMk/>
            <pc:sldMk cId="872265074" sldId="475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10T16:03:12.846" v="2096" actId="478"/>
          <ac:spMkLst>
            <pc:docMk/>
            <pc:sldMk cId="872265074" sldId="475"/>
            <ac:spMk id="10" creationId="{152C3A97-A026-33C8-880D-C9ACD3320FFF}"/>
          </ac:spMkLst>
        </pc:spChg>
        <pc:spChg chg="add mod">
          <ac:chgData name="Marie D Wood" userId="aa2bd842-f192-4e1e-9a66-5fb13dd555b2" providerId="ADAL" clId="{F1AAA734-6328-4192-BC5D-FB073C0EEE3B}" dt="2024-01-12T17:20:59.761" v="2842" actId="1076"/>
          <ac:spMkLst>
            <pc:docMk/>
            <pc:sldMk cId="872265074" sldId="475"/>
            <ac:spMk id="12" creationId="{C34AD47B-2CF0-FC35-063A-94DBF605F1E9}"/>
          </ac:spMkLst>
        </pc:spChg>
        <pc:spChg chg="add mod">
          <ac:chgData name="Marie D Wood" userId="aa2bd842-f192-4e1e-9a66-5fb13dd555b2" providerId="ADAL" clId="{F1AAA734-6328-4192-BC5D-FB073C0EEE3B}" dt="2024-01-10T16:03:49.789" v="2113" actId="14100"/>
          <ac:spMkLst>
            <pc:docMk/>
            <pc:sldMk cId="872265074" sldId="475"/>
            <ac:spMk id="13" creationId="{653DF28C-A797-D901-CE5D-9522C15D6483}"/>
          </ac:spMkLst>
        </pc:spChg>
        <pc:picChg chg="add del mod">
          <ac:chgData name="Marie D Wood" userId="aa2bd842-f192-4e1e-9a66-5fb13dd555b2" providerId="ADAL" clId="{F1AAA734-6328-4192-BC5D-FB073C0EEE3B}" dt="2024-01-10T14:10:54.152" v="2016" actId="478"/>
          <ac:picMkLst>
            <pc:docMk/>
            <pc:sldMk cId="872265074" sldId="475"/>
            <ac:picMk id="4" creationId="{9888AAAC-F16F-82BA-72EB-9137B8B5C26F}"/>
          </ac:picMkLst>
        </pc:picChg>
        <pc:picChg chg="add mod">
          <ac:chgData name="Marie D Wood" userId="aa2bd842-f192-4e1e-9a66-5fb13dd555b2" providerId="ADAL" clId="{F1AAA734-6328-4192-BC5D-FB073C0EEE3B}" dt="2024-01-12T17:23:51.670" v="2870" actId="1076"/>
          <ac:picMkLst>
            <pc:docMk/>
            <pc:sldMk cId="872265074" sldId="475"/>
            <ac:picMk id="6" creationId="{CE5F2E08-3636-A16B-EEC5-9E05EE50968F}"/>
          </ac:picMkLst>
        </pc:picChg>
      </pc:sldChg>
      <pc:sldChg chg="addSp modSp mod modNotesTx">
        <pc:chgData name="Marie D Wood" userId="aa2bd842-f192-4e1e-9a66-5fb13dd555b2" providerId="ADAL" clId="{F1AAA734-6328-4192-BC5D-FB073C0EEE3B}" dt="2024-01-22T19:15:15.362" v="4168"/>
        <pc:sldMkLst>
          <pc:docMk/>
          <pc:sldMk cId="3071489712" sldId="477"/>
        </pc:sldMkLst>
        <pc:spChg chg="add mod">
          <ac:chgData name="Marie D Wood" userId="aa2bd842-f192-4e1e-9a66-5fb13dd555b2" providerId="ADAL" clId="{F1AAA734-6328-4192-BC5D-FB073C0EEE3B}" dt="2024-01-12T17:27:17.076" v="2910" actId="20577"/>
          <ac:spMkLst>
            <pc:docMk/>
            <pc:sldMk cId="3071489712" sldId="477"/>
            <ac:spMk id="2" creationId="{94A37AEF-ACDD-1900-EC07-7F75D6A89E7D}"/>
          </ac:spMkLst>
        </pc:spChg>
        <pc:spChg chg="mod">
          <ac:chgData name="Marie D Wood" userId="aa2bd842-f192-4e1e-9a66-5fb13dd555b2" providerId="ADAL" clId="{F1AAA734-6328-4192-BC5D-FB073C0EEE3B}" dt="2024-01-12T17:26:47.377" v="2892" actId="108"/>
          <ac:spMkLst>
            <pc:docMk/>
            <pc:sldMk cId="3071489712" sldId="477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2T17:25:18.867" v="2891" actId="20577"/>
          <ac:spMkLst>
            <pc:docMk/>
            <pc:sldMk cId="3071489712" sldId="477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22T19:15:20.306" v="4169"/>
        <pc:sldMkLst>
          <pc:docMk/>
          <pc:sldMk cId="3281205505" sldId="478"/>
        </pc:sldMkLst>
        <pc:spChg chg="mod">
          <ac:chgData name="Marie D Wood" userId="aa2bd842-f192-4e1e-9a66-5fb13dd555b2" providerId="ADAL" clId="{F1AAA734-6328-4192-BC5D-FB073C0EEE3B}" dt="2024-01-17T13:04:58.790" v="3946" actId="20577"/>
          <ac:spMkLst>
            <pc:docMk/>
            <pc:sldMk cId="3281205505" sldId="478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7T13:19:38.051" v="3989" actId="1076"/>
          <ac:spMkLst>
            <pc:docMk/>
            <pc:sldMk cId="3281205505" sldId="478"/>
            <ac:spMk id="7" creationId="{8103113D-3FA7-10C8-CFF6-CF0FA3CF28D4}"/>
          </ac:spMkLst>
        </pc:spChg>
      </pc:sldChg>
      <pc:sldChg chg="addSp delSp modSp mod modClrScheme chgLayout modNotesTx">
        <pc:chgData name="Marie D Wood" userId="aa2bd842-f192-4e1e-9a66-5fb13dd555b2" providerId="ADAL" clId="{F1AAA734-6328-4192-BC5D-FB073C0EEE3B}" dt="2024-01-22T19:14:05.988" v="4149" actId="14826"/>
        <pc:sldMkLst>
          <pc:docMk/>
          <pc:sldMk cId="3139965993" sldId="479"/>
        </pc:sldMkLst>
        <pc:spChg chg="add del mod">
          <ac:chgData name="Marie D Wood" userId="aa2bd842-f192-4e1e-9a66-5fb13dd555b2" providerId="ADAL" clId="{F1AAA734-6328-4192-BC5D-FB073C0EEE3B}" dt="2024-01-22T19:13:58.435" v="4148" actId="478"/>
          <ac:spMkLst>
            <pc:docMk/>
            <pc:sldMk cId="3139965993" sldId="479"/>
            <ac:spMk id="3" creationId="{E1349231-4322-CA24-0709-2CF3D27BAF9D}"/>
          </ac:spMkLst>
        </pc:spChg>
        <pc:spChg chg="mod">
          <ac:chgData name="Marie D Wood" userId="aa2bd842-f192-4e1e-9a66-5fb13dd555b2" providerId="ADAL" clId="{F1AAA734-6328-4192-BC5D-FB073C0EEE3B}" dt="2024-01-16T21:41:06.116" v="3833" actId="1076"/>
          <ac:spMkLst>
            <pc:docMk/>
            <pc:sldMk cId="3139965993" sldId="479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10T16:00:31.374" v="2087" actId="1076"/>
          <ac:spMkLst>
            <pc:docMk/>
            <pc:sldMk cId="3139965993" sldId="479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10T15:58:14.708" v="2058" actId="26606"/>
          <ac:spMkLst>
            <pc:docMk/>
            <pc:sldMk cId="3139965993" sldId="479"/>
            <ac:spMk id="8" creationId="{090EFA5F-2C72-42AB-A069-51AFDC27C766}"/>
          </ac:spMkLst>
        </pc:spChg>
        <pc:picChg chg="add del mod">
          <ac:chgData name="Marie D Wood" userId="aa2bd842-f192-4e1e-9a66-5fb13dd555b2" providerId="ADAL" clId="{F1AAA734-6328-4192-BC5D-FB073C0EEE3B}" dt="2024-01-10T14:16:50.658" v="2043"/>
          <ac:picMkLst>
            <pc:docMk/>
            <pc:sldMk cId="3139965993" sldId="479"/>
            <ac:picMk id="3074" creationId="{8DDF4338-8C5C-1B7D-420E-428FEC44CF69}"/>
          </ac:picMkLst>
        </pc:picChg>
        <pc:picChg chg="add mod">
          <ac:chgData name="Marie D Wood" userId="aa2bd842-f192-4e1e-9a66-5fb13dd555b2" providerId="ADAL" clId="{F1AAA734-6328-4192-BC5D-FB073C0EEE3B}" dt="2024-01-22T19:14:05.988" v="4149" actId="14826"/>
          <ac:picMkLst>
            <pc:docMk/>
            <pc:sldMk cId="3139965993" sldId="479"/>
            <ac:picMk id="3076" creationId="{9E2EC3F4-8956-35FA-1F2E-B2E1E6609CF5}"/>
          </ac:picMkLst>
        </pc:picChg>
      </pc:sldChg>
      <pc:sldChg chg="modSp mod">
        <pc:chgData name="Marie D Wood" userId="aa2bd842-f192-4e1e-9a66-5fb13dd555b2" providerId="ADAL" clId="{F1AAA734-6328-4192-BC5D-FB073C0EEE3B}" dt="2024-01-16T20:24:10.934" v="3385" actId="403"/>
        <pc:sldMkLst>
          <pc:docMk/>
          <pc:sldMk cId="2457977690" sldId="481"/>
        </pc:sldMkLst>
        <pc:spChg chg="mod">
          <ac:chgData name="Marie D Wood" userId="aa2bd842-f192-4e1e-9a66-5fb13dd555b2" providerId="ADAL" clId="{F1AAA734-6328-4192-BC5D-FB073C0EEE3B}" dt="2024-01-16T20:23:54.683" v="3381" actId="20577"/>
          <ac:spMkLst>
            <pc:docMk/>
            <pc:sldMk cId="2457977690" sldId="481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0:24:10.934" v="3385" actId="403"/>
          <ac:spMkLst>
            <pc:docMk/>
            <pc:sldMk cId="2457977690" sldId="481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16T21:41:23.314" v="3835" actId="113"/>
        <pc:sldMkLst>
          <pc:docMk/>
          <pc:sldMk cId="1813731400" sldId="482"/>
        </pc:sldMkLst>
        <pc:spChg chg="mod">
          <ac:chgData name="Marie D Wood" userId="aa2bd842-f192-4e1e-9a66-5fb13dd555b2" providerId="ADAL" clId="{F1AAA734-6328-4192-BC5D-FB073C0EEE3B}" dt="2024-01-16T21:41:23.314" v="3835" actId="113"/>
          <ac:spMkLst>
            <pc:docMk/>
            <pc:sldMk cId="1813731400" sldId="482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0:28:02.961" v="3426" actId="15"/>
          <ac:spMkLst>
            <pc:docMk/>
            <pc:sldMk cId="1813731400" sldId="482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22T19:15:27.701" v="4170"/>
        <pc:sldMkLst>
          <pc:docMk/>
          <pc:sldMk cId="373103806" sldId="483"/>
        </pc:sldMkLst>
        <pc:spChg chg="mod">
          <ac:chgData name="Marie D Wood" userId="aa2bd842-f192-4e1e-9a66-5fb13dd555b2" providerId="ADAL" clId="{F1AAA734-6328-4192-BC5D-FB073C0EEE3B}" dt="2024-01-16T21:41:37.054" v="3841" actId="20577"/>
          <ac:spMkLst>
            <pc:docMk/>
            <pc:sldMk cId="373103806" sldId="483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0:29:06.839" v="3512" actId="5793"/>
          <ac:spMkLst>
            <pc:docMk/>
            <pc:sldMk cId="373103806" sldId="483"/>
            <ac:spMk id="7" creationId="{8103113D-3FA7-10C8-CFF6-CF0FA3CF28D4}"/>
          </ac:spMkLst>
        </pc:spChg>
      </pc:sldChg>
      <pc:sldChg chg="addSp modSp mod modNotesTx">
        <pc:chgData name="Marie D Wood" userId="aa2bd842-f192-4e1e-9a66-5fb13dd555b2" providerId="ADAL" clId="{F1AAA734-6328-4192-BC5D-FB073C0EEE3B}" dt="2024-01-22T19:15:30.010" v="4171"/>
        <pc:sldMkLst>
          <pc:docMk/>
          <pc:sldMk cId="1062756966" sldId="484"/>
        </pc:sldMkLst>
        <pc:spChg chg="add mod">
          <ac:chgData name="Marie D Wood" userId="aa2bd842-f192-4e1e-9a66-5fb13dd555b2" providerId="ADAL" clId="{F1AAA734-6328-4192-BC5D-FB073C0EEE3B}" dt="2024-01-16T20:30:52.633" v="3577" actId="1076"/>
          <ac:spMkLst>
            <pc:docMk/>
            <pc:sldMk cId="1062756966" sldId="484"/>
            <ac:spMk id="2" creationId="{EA57C0BC-3ED7-CA28-751F-EF022334B932}"/>
          </ac:spMkLst>
        </pc:spChg>
        <pc:spChg chg="mod">
          <ac:chgData name="Marie D Wood" userId="aa2bd842-f192-4e1e-9a66-5fb13dd555b2" providerId="ADAL" clId="{F1AAA734-6328-4192-BC5D-FB073C0EEE3B}" dt="2024-01-16T21:41:50.675" v="3843" actId="113"/>
          <ac:spMkLst>
            <pc:docMk/>
            <pc:sldMk cId="1062756966" sldId="484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0:29:59.856" v="3544" actId="113"/>
          <ac:spMkLst>
            <pc:docMk/>
            <pc:sldMk cId="1062756966" sldId="484"/>
            <ac:spMk id="7" creationId="{8103113D-3FA7-10C8-CFF6-CF0FA3CF28D4}"/>
          </ac:spMkLst>
        </pc:spChg>
      </pc:sldChg>
      <pc:sldChg chg="modSp mod">
        <pc:chgData name="Marie D Wood" userId="aa2bd842-f192-4e1e-9a66-5fb13dd555b2" providerId="ADAL" clId="{F1AAA734-6328-4192-BC5D-FB073C0EEE3B}" dt="2024-01-16T21:42:03.611" v="3845" actId="113"/>
        <pc:sldMkLst>
          <pc:docMk/>
          <pc:sldMk cId="3884169833" sldId="485"/>
        </pc:sldMkLst>
        <pc:spChg chg="mod">
          <ac:chgData name="Marie D Wood" userId="aa2bd842-f192-4e1e-9a66-5fb13dd555b2" providerId="ADAL" clId="{F1AAA734-6328-4192-BC5D-FB073C0EEE3B}" dt="2024-01-16T21:42:03.611" v="3845" actId="113"/>
          <ac:spMkLst>
            <pc:docMk/>
            <pc:sldMk cId="3884169833" sldId="485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0:32:06.324" v="3600" actId="20577"/>
          <ac:spMkLst>
            <pc:docMk/>
            <pc:sldMk cId="3884169833" sldId="485"/>
            <ac:spMk id="7" creationId="{8103113D-3FA7-10C8-CFF6-CF0FA3CF28D4}"/>
          </ac:spMkLst>
        </pc:spChg>
      </pc:sldChg>
      <pc:sldChg chg="addSp delSp modSp mod modNotesTx">
        <pc:chgData name="Marie D Wood" userId="aa2bd842-f192-4e1e-9a66-5fb13dd555b2" providerId="ADAL" clId="{F1AAA734-6328-4192-BC5D-FB073C0EEE3B}" dt="2024-01-22T19:15:43.153" v="4174"/>
        <pc:sldMkLst>
          <pc:docMk/>
          <pc:sldMk cId="189929367" sldId="486"/>
        </pc:sldMkLst>
        <pc:spChg chg="add del">
          <ac:chgData name="Marie D Wood" userId="aa2bd842-f192-4e1e-9a66-5fb13dd555b2" providerId="ADAL" clId="{F1AAA734-6328-4192-BC5D-FB073C0EEE3B}" dt="2024-01-22T19:15:41.195" v="4173" actId="22"/>
          <ac:spMkLst>
            <pc:docMk/>
            <pc:sldMk cId="189929367" sldId="486"/>
            <ac:spMk id="3" creationId="{1BD89F6F-9379-7855-5FE8-FFBFCD10BF16}"/>
          </ac:spMkLst>
        </pc:spChg>
        <pc:spChg chg="mod">
          <ac:chgData name="Marie D Wood" userId="aa2bd842-f192-4e1e-9a66-5fb13dd555b2" providerId="ADAL" clId="{F1AAA734-6328-4192-BC5D-FB073C0EEE3B}" dt="2024-01-16T21:43:20.770" v="3857" actId="20577"/>
          <ac:spMkLst>
            <pc:docMk/>
            <pc:sldMk cId="189929367" sldId="486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8T21:35:26.042" v="1764" actId="207"/>
          <ac:spMkLst>
            <pc:docMk/>
            <pc:sldMk cId="189929367" sldId="486"/>
            <ac:spMk id="7" creationId="{8103113D-3FA7-10C8-CFF6-CF0FA3CF28D4}"/>
          </ac:spMkLst>
        </pc:spChg>
      </pc:sldChg>
      <pc:sldChg chg="addSp delSp modSp del mod">
        <pc:chgData name="Marie D Wood" userId="aa2bd842-f192-4e1e-9a66-5fb13dd555b2" providerId="ADAL" clId="{F1AAA734-6328-4192-BC5D-FB073C0EEE3B}" dt="2024-01-16T20:35:25.777" v="3626" actId="47"/>
        <pc:sldMkLst>
          <pc:docMk/>
          <pc:sldMk cId="1545027046" sldId="487"/>
        </pc:sldMkLst>
        <pc:spChg chg="add del mod">
          <ac:chgData name="Marie D Wood" userId="aa2bd842-f192-4e1e-9a66-5fb13dd555b2" providerId="ADAL" clId="{F1AAA734-6328-4192-BC5D-FB073C0EEE3B}" dt="2024-01-08T16:23:16.262" v="1065" actId="478"/>
          <ac:spMkLst>
            <pc:docMk/>
            <pc:sldMk cId="1545027046" sldId="487"/>
            <ac:spMk id="4" creationId="{261FA91C-BF1E-A23E-D8D9-5D081B10A237}"/>
          </ac:spMkLst>
        </pc:spChg>
        <pc:spChg chg="add del mod">
          <ac:chgData name="Marie D Wood" userId="aa2bd842-f192-4e1e-9a66-5fb13dd555b2" providerId="ADAL" clId="{F1AAA734-6328-4192-BC5D-FB073C0EEE3B}" dt="2024-01-08T16:23:18.997" v="1067" actId="478"/>
          <ac:spMkLst>
            <pc:docMk/>
            <pc:sldMk cId="1545027046" sldId="487"/>
            <ac:spMk id="6" creationId="{7BDED2E3-13AB-8268-C220-FF59019AC307}"/>
          </ac:spMkLst>
        </pc:spChg>
        <pc:spChg chg="add mod">
          <ac:chgData name="Marie D Wood" userId="aa2bd842-f192-4e1e-9a66-5fb13dd555b2" providerId="ADAL" clId="{F1AAA734-6328-4192-BC5D-FB073C0EEE3B}" dt="2024-01-09T13:39:43.285" v="1876" actId="20577"/>
          <ac:spMkLst>
            <pc:docMk/>
            <pc:sldMk cId="1545027046" sldId="487"/>
            <ac:spMk id="7" creationId="{8CDDDF1A-4239-ED16-178F-D843A2FB2D98}"/>
          </ac:spMkLst>
        </pc:spChg>
        <pc:graphicFrameChg chg="add del mod">
          <ac:chgData name="Marie D Wood" userId="aa2bd842-f192-4e1e-9a66-5fb13dd555b2" providerId="ADAL" clId="{F1AAA734-6328-4192-BC5D-FB073C0EEE3B}" dt="2024-01-08T16:04:08.522" v="308" actId="478"/>
          <ac:graphicFrameMkLst>
            <pc:docMk/>
            <pc:sldMk cId="1545027046" sldId="487"/>
            <ac:graphicFrameMk id="2" creationId="{674C82A9-1F68-D6CC-377F-C52F23859C19}"/>
          </ac:graphicFrameMkLst>
        </pc:graphicFrameChg>
        <pc:graphicFrameChg chg="add del mod modGraphic">
          <ac:chgData name="Marie D Wood" userId="aa2bd842-f192-4e1e-9a66-5fb13dd555b2" providerId="ADAL" clId="{F1AAA734-6328-4192-BC5D-FB073C0EEE3B}" dt="2024-01-08T16:23:22.057" v="1068" actId="478"/>
          <ac:graphicFrameMkLst>
            <pc:docMk/>
            <pc:sldMk cId="1545027046" sldId="487"/>
            <ac:graphicFrameMk id="3" creationId="{734B4EC8-D2C9-D0D3-EE97-7385294B23B8}"/>
          </ac:graphicFrameMkLst>
        </pc:graphicFrameChg>
        <pc:picChg chg="mod">
          <ac:chgData name="Marie D Wood" userId="aa2bd842-f192-4e1e-9a66-5fb13dd555b2" providerId="ADAL" clId="{F1AAA734-6328-4192-BC5D-FB073C0EEE3B}" dt="2024-01-08T16:23:25.572" v="1070" actId="1076"/>
          <ac:picMkLst>
            <pc:docMk/>
            <pc:sldMk cId="1545027046" sldId="487"/>
            <ac:picMk id="7174" creationId="{1F1D67C6-2EC0-AA1B-A6BF-93A641739B76}"/>
          </ac:picMkLst>
        </pc:picChg>
      </pc:sldChg>
      <pc:sldChg chg="addSp delSp modSp del mod modClrScheme chgLayout">
        <pc:chgData name="Marie D Wood" userId="aa2bd842-f192-4e1e-9a66-5fb13dd555b2" providerId="ADAL" clId="{F1AAA734-6328-4192-BC5D-FB073C0EEE3B}" dt="2024-01-16T20:36:26.204" v="3627" actId="2696"/>
        <pc:sldMkLst>
          <pc:docMk/>
          <pc:sldMk cId="1583517005" sldId="489"/>
        </pc:sldMkLst>
        <pc:spChg chg="add mod">
          <ac:chgData name="Marie D Wood" userId="aa2bd842-f192-4e1e-9a66-5fb13dd555b2" providerId="ADAL" clId="{F1AAA734-6328-4192-BC5D-FB073C0EEE3B}" dt="2024-01-10T13:43:34.322" v="1960" actId="1076"/>
          <ac:spMkLst>
            <pc:docMk/>
            <pc:sldMk cId="1583517005" sldId="489"/>
            <ac:spMk id="3" creationId="{9DB27994-A1CB-BC21-8CE5-2D5B1BB78403}"/>
          </ac:spMkLst>
        </pc:spChg>
        <pc:spChg chg="mod">
          <ac:chgData name="Marie D Wood" userId="aa2bd842-f192-4e1e-9a66-5fb13dd555b2" providerId="ADAL" clId="{F1AAA734-6328-4192-BC5D-FB073C0EEE3B}" dt="2024-01-08T17:07:12.534" v="1339" actId="26606"/>
          <ac:spMkLst>
            <pc:docMk/>
            <pc:sldMk cId="1583517005" sldId="489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0T13:43:09.001" v="1956" actId="20577"/>
          <ac:spMkLst>
            <pc:docMk/>
            <pc:sldMk cId="1583517005" sldId="489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7:07:12.534" v="1339" actId="26606"/>
          <ac:spMkLst>
            <pc:docMk/>
            <pc:sldMk cId="1583517005" sldId="489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10T13:42:34.431" v="1946" actId="478"/>
          <ac:spMkLst>
            <pc:docMk/>
            <pc:sldMk cId="1583517005" sldId="489"/>
            <ac:spMk id="13" creationId="{9433E7A8-0A32-9FB9-6BAF-A096F015484B}"/>
          </ac:spMkLst>
        </pc:spChg>
        <pc:picChg chg="add del mod">
          <ac:chgData name="Marie D Wood" userId="aa2bd842-f192-4e1e-9a66-5fb13dd555b2" providerId="ADAL" clId="{F1AAA734-6328-4192-BC5D-FB073C0EEE3B}" dt="2024-01-10T13:43:18.315" v="1958" actId="478"/>
          <ac:picMkLst>
            <pc:docMk/>
            <pc:sldMk cId="1583517005" sldId="489"/>
            <ac:picMk id="1026" creationId="{EDDCC9A1-17D5-4249-ADB2-CF8A22BA37C1}"/>
          </ac:picMkLst>
        </pc:picChg>
        <pc:picChg chg="add mod">
          <ac:chgData name="Marie D Wood" userId="aa2bd842-f192-4e1e-9a66-5fb13dd555b2" providerId="ADAL" clId="{F1AAA734-6328-4192-BC5D-FB073C0EEE3B}" dt="2024-01-10T13:43:14.460" v="1957" actId="1076"/>
          <ac:picMkLst>
            <pc:docMk/>
            <pc:sldMk cId="1583517005" sldId="489"/>
            <ac:picMk id="1028" creationId="{97AF0FA8-6E6A-91E3-A8D5-50FE434D35F6}"/>
          </ac:picMkLst>
        </pc:picChg>
      </pc:sldChg>
      <pc:sldChg chg="addSp delSp modSp add mod modClrScheme chgLayout modNotesTx">
        <pc:chgData name="Marie D Wood" userId="aa2bd842-f192-4e1e-9a66-5fb13dd555b2" providerId="ADAL" clId="{F1AAA734-6328-4192-BC5D-FB073C0EEE3B}" dt="2024-01-22T19:14:25.473" v="4151" actId="14826"/>
        <pc:sldMkLst>
          <pc:docMk/>
          <pc:sldMk cId="2400165744" sldId="489"/>
        </pc:sldMkLst>
        <pc:spChg chg="add del mod ord">
          <ac:chgData name="Marie D Wood" userId="aa2bd842-f192-4e1e-9a66-5fb13dd555b2" providerId="ADAL" clId="{F1AAA734-6328-4192-BC5D-FB073C0EEE3B}" dt="2024-01-16T20:37:01.304" v="3633" actId="478"/>
          <ac:spMkLst>
            <pc:docMk/>
            <pc:sldMk cId="2400165744" sldId="489"/>
            <ac:spMk id="2" creationId="{51BB3F29-0026-732F-511A-B5BE02ED26AC}"/>
          </ac:spMkLst>
        </pc:spChg>
        <pc:spChg chg="del">
          <ac:chgData name="Marie D Wood" userId="aa2bd842-f192-4e1e-9a66-5fb13dd555b2" providerId="ADAL" clId="{F1AAA734-6328-4192-BC5D-FB073C0EEE3B}" dt="2024-01-22T19:14:18.328" v="4150" actId="478"/>
          <ac:spMkLst>
            <pc:docMk/>
            <pc:sldMk cId="2400165744" sldId="489"/>
            <ac:spMk id="3" creationId="{9DB27994-A1CB-BC21-8CE5-2D5B1BB78403}"/>
          </ac:spMkLst>
        </pc:spChg>
        <pc:spChg chg="mod ord">
          <ac:chgData name="Marie D Wood" userId="aa2bd842-f192-4e1e-9a66-5fb13dd555b2" providerId="ADAL" clId="{F1AAA734-6328-4192-BC5D-FB073C0EEE3B}" dt="2024-01-16T21:42:45.134" v="3846" actId="1076"/>
          <ac:spMkLst>
            <pc:docMk/>
            <pc:sldMk cId="2400165744" sldId="489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16T21:15:35.931" v="3796" actId="1076"/>
          <ac:spMkLst>
            <pc:docMk/>
            <pc:sldMk cId="2400165744" sldId="489"/>
            <ac:spMk id="7" creationId="{8103113D-3FA7-10C8-CFF6-CF0FA3CF28D4}"/>
          </ac:spMkLst>
        </pc:spChg>
        <pc:picChg chg="mod">
          <ac:chgData name="Marie D Wood" userId="aa2bd842-f192-4e1e-9a66-5fb13dd555b2" providerId="ADAL" clId="{F1AAA734-6328-4192-BC5D-FB073C0EEE3B}" dt="2024-01-22T19:14:25.473" v="4151" actId="14826"/>
          <ac:picMkLst>
            <pc:docMk/>
            <pc:sldMk cId="2400165744" sldId="489"/>
            <ac:picMk id="1028" creationId="{97AF0FA8-6E6A-91E3-A8D5-50FE434D35F6}"/>
          </ac:picMkLst>
        </pc:picChg>
      </pc:sldChg>
      <pc:sldChg chg="modSp mod modNotesTx">
        <pc:chgData name="Marie D Wood" userId="aa2bd842-f192-4e1e-9a66-5fb13dd555b2" providerId="ADAL" clId="{F1AAA734-6328-4192-BC5D-FB073C0EEE3B}" dt="2024-01-22T19:15:48.453" v="4176"/>
        <pc:sldMkLst>
          <pc:docMk/>
          <pc:sldMk cId="4286368125" sldId="490"/>
        </pc:sldMkLst>
        <pc:spChg chg="mod">
          <ac:chgData name="Marie D Wood" userId="aa2bd842-f192-4e1e-9a66-5fb13dd555b2" providerId="ADAL" clId="{F1AAA734-6328-4192-BC5D-FB073C0EEE3B}" dt="2024-01-16T21:43:43.118" v="3858" actId="313"/>
          <ac:spMkLst>
            <pc:docMk/>
            <pc:sldMk cId="4286368125" sldId="490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8T21:36:50.291" v="1821" actId="113"/>
          <ac:spMkLst>
            <pc:docMk/>
            <pc:sldMk cId="4286368125" sldId="490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22T19:15:57.520" v="4178"/>
        <pc:sldMkLst>
          <pc:docMk/>
          <pc:sldMk cId="1770982236" sldId="491"/>
        </pc:sldMkLst>
        <pc:spChg chg="mod">
          <ac:chgData name="Marie D Wood" userId="aa2bd842-f192-4e1e-9a66-5fb13dd555b2" providerId="ADAL" clId="{F1AAA734-6328-4192-BC5D-FB073C0EEE3B}" dt="2024-01-16T21:43:48.211" v="3859" actId="313"/>
          <ac:spMkLst>
            <pc:docMk/>
            <pc:sldMk cId="1770982236" sldId="491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8T21:37:08.579" v="1824" actId="207"/>
          <ac:spMkLst>
            <pc:docMk/>
            <pc:sldMk cId="1770982236" sldId="491"/>
            <ac:spMk id="7" creationId="{8103113D-3FA7-10C8-CFF6-CF0FA3CF28D4}"/>
          </ac:spMkLst>
        </pc:spChg>
      </pc:sldChg>
      <pc:sldChg chg="modSp add mod modNotesTx">
        <pc:chgData name="Marie D Wood" userId="aa2bd842-f192-4e1e-9a66-5fb13dd555b2" providerId="ADAL" clId="{F1AAA734-6328-4192-BC5D-FB073C0EEE3B}" dt="2024-01-22T19:15:53.479" v="4177"/>
        <pc:sldMkLst>
          <pc:docMk/>
          <pc:sldMk cId="1097574725" sldId="492"/>
        </pc:sldMkLst>
        <pc:spChg chg="mod">
          <ac:chgData name="Marie D Wood" userId="aa2bd842-f192-4e1e-9a66-5fb13dd555b2" providerId="ADAL" clId="{F1AAA734-6328-4192-BC5D-FB073C0EEE3B}" dt="2024-01-16T20:42:04.236" v="3734" actId="20577"/>
          <ac:spMkLst>
            <pc:docMk/>
            <pc:sldMk cId="1097574725" sldId="492"/>
            <ac:spMk id="5" creationId="{B7278418-EB2A-8766-EC92-613B2ACBA277}"/>
          </ac:spMkLst>
        </pc:spChg>
      </pc:sldChg>
      <pc:sldChg chg="modSp del mod">
        <pc:chgData name="Marie D Wood" userId="aa2bd842-f192-4e1e-9a66-5fb13dd555b2" providerId="ADAL" clId="{F1AAA734-6328-4192-BC5D-FB073C0EEE3B}" dt="2024-01-16T20:41:04.400" v="3697" actId="2696"/>
        <pc:sldMkLst>
          <pc:docMk/>
          <pc:sldMk cId="2644210945" sldId="492"/>
        </pc:sldMkLst>
        <pc:spChg chg="mod">
          <ac:chgData name="Marie D Wood" userId="aa2bd842-f192-4e1e-9a66-5fb13dd555b2" providerId="ADAL" clId="{F1AAA734-6328-4192-BC5D-FB073C0EEE3B}" dt="2024-01-08T21:37:30.629" v="1827" actId="207"/>
          <ac:spMkLst>
            <pc:docMk/>
            <pc:sldMk cId="2644210945" sldId="492"/>
            <ac:spMk id="7" creationId="{8103113D-3FA7-10C8-CFF6-CF0FA3CF28D4}"/>
          </ac:spMkLst>
        </pc:spChg>
      </pc:sldChg>
      <pc:sldChg chg="add del">
        <pc:chgData name="Marie D Wood" userId="aa2bd842-f192-4e1e-9a66-5fb13dd555b2" providerId="ADAL" clId="{F1AAA734-6328-4192-BC5D-FB073C0EEE3B}" dt="2024-01-16T20:41:22.658" v="3699" actId="2696"/>
        <pc:sldMkLst>
          <pc:docMk/>
          <pc:sldMk cId="3691806610" sldId="492"/>
        </pc:sldMkLst>
      </pc:sldChg>
      <pc:sldChg chg="addSp delSp modSp del mod modClrScheme chgLayout">
        <pc:chgData name="Marie D Wood" userId="aa2bd842-f192-4e1e-9a66-5fb13dd555b2" providerId="ADAL" clId="{F1AAA734-6328-4192-BC5D-FB073C0EEE3B}" dt="2024-01-16T20:43:13.959" v="3792" actId="47"/>
        <pc:sldMkLst>
          <pc:docMk/>
          <pc:sldMk cId="3325272781" sldId="493"/>
        </pc:sldMkLst>
        <pc:spChg chg="mod">
          <ac:chgData name="Marie D Wood" userId="aa2bd842-f192-4e1e-9a66-5fb13dd555b2" providerId="ADAL" clId="{F1AAA734-6328-4192-BC5D-FB073C0EEE3B}" dt="2024-01-08T20:55:07.348" v="1571" actId="20577"/>
          <ac:spMkLst>
            <pc:docMk/>
            <pc:sldMk cId="3325272781" sldId="493"/>
            <ac:spMk id="5" creationId="{B7278418-EB2A-8766-EC92-613B2ACBA277}"/>
          </ac:spMkLst>
        </pc:spChg>
        <pc:spChg chg="add del mod">
          <ac:chgData name="Marie D Wood" userId="aa2bd842-f192-4e1e-9a66-5fb13dd555b2" providerId="ADAL" clId="{F1AAA734-6328-4192-BC5D-FB073C0EEE3B}" dt="2024-01-08T20:54:24.448" v="1561" actId="26606"/>
          <ac:spMkLst>
            <pc:docMk/>
            <pc:sldMk cId="3325272781" sldId="493"/>
            <ac:spMk id="7" creationId="{8103113D-3FA7-10C8-CFF6-CF0FA3CF28D4}"/>
          </ac:spMkLst>
        </pc:spChg>
        <pc:spChg chg="mod ord">
          <ac:chgData name="Marie D Wood" userId="aa2bd842-f192-4e1e-9a66-5fb13dd555b2" providerId="ADAL" clId="{F1AAA734-6328-4192-BC5D-FB073C0EEE3B}" dt="2024-01-08T20:55:22.595" v="1572" actId="1076"/>
          <ac:spMkLst>
            <pc:docMk/>
            <pc:sldMk cId="3325272781" sldId="493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08T20:54:24.415" v="1560" actId="26606"/>
          <ac:spMkLst>
            <pc:docMk/>
            <pc:sldMk cId="3325272781" sldId="493"/>
            <ac:spMk id="14" creationId="{BB0023AF-5B72-FA4B-49EE-D4560EF201DF}"/>
          </ac:spMkLst>
        </pc:spChg>
        <pc:spChg chg="add del mod">
          <ac:chgData name="Marie D Wood" userId="aa2bd842-f192-4e1e-9a66-5fb13dd555b2" providerId="ADAL" clId="{F1AAA734-6328-4192-BC5D-FB073C0EEE3B}" dt="2024-01-08T20:54:58.287" v="1562" actId="478"/>
          <ac:spMkLst>
            <pc:docMk/>
            <pc:sldMk cId="3325272781" sldId="493"/>
            <ac:spMk id="16" creationId="{7329B3EB-264B-71F0-5729-1C70F655F31C}"/>
          </ac:spMkLst>
        </pc:spChg>
        <pc:graphicFrameChg chg="add del">
          <ac:chgData name="Marie D Wood" userId="aa2bd842-f192-4e1e-9a66-5fb13dd555b2" providerId="ADAL" clId="{F1AAA734-6328-4192-BC5D-FB073C0EEE3B}" dt="2024-01-08T20:54:18.567" v="1558" actId="26606"/>
          <ac:graphicFrameMkLst>
            <pc:docMk/>
            <pc:sldMk cId="3325272781" sldId="493"/>
            <ac:graphicFrameMk id="10" creationId="{DF37D5A6-A84B-BE93-ADD2-15EF7590AC89}"/>
          </ac:graphicFrameMkLst>
        </pc:graphicFrameChg>
        <pc:graphicFrameChg chg="add del mod">
          <ac:chgData name="Marie D Wood" userId="aa2bd842-f192-4e1e-9a66-5fb13dd555b2" providerId="ADAL" clId="{F1AAA734-6328-4192-BC5D-FB073C0EEE3B}" dt="2024-01-08T20:54:24.415" v="1560" actId="26606"/>
          <ac:graphicFrameMkLst>
            <pc:docMk/>
            <pc:sldMk cId="3325272781" sldId="493"/>
            <ac:graphicFrameMk id="12" creationId="{8676C479-EAB5-3B8E-162D-B2EA5E15334D}"/>
          </ac:graphicFrameMkLst>
        </pc:graphicFrameChg>
        <pc:graphicFrameChg chg="add mod modGraphic">
          <ac:chgData name="Marie D Wood" userId="aa2bd842-f192-4e1e-9a66-5fb13dd555b2" providerId="ADAL" clId="{F1AAA734-6328-4192-BC5D-FB073C0EEE3B}" dt="2024-01-09T13:42:24.226" v="1929" actId="20577"/>
          <ac:graphicFrameMkLst>
            <pc:docMk/>
            <pc:sldMk cId="3325272781" sldId="493"/>
            <ac:graphicFrameMk id="17" creationId="{26D9FC32-1EB6-491D-A02B-02C2F31737D1}"/>
          </ac:graphicFrameMkLst>
        </pc:graphicFrameChg>
      </pc:sldChg>
      <pc:sldChg chg="modSp mod modNotesTx">
        <pc:chgData name="Marie D Wood" userId="aa2bd842-f192-4e1e-9a66-5fb13dd555b2" providerId="ADAL" clId="{F1AAA734-6328-4192-BC5D-FB073C0EEE3B}" dt="2024-01-22T19:16:04.296" v="4181"/>
        <pc:sldMkLst>
          <pc:docMk/>
          <pc:sldMk cId="2149119196" sldId="494"/>
        </pc:sldMkLst>
        <pc:spChg chg="mod">
          <ac:chgData name="Marie D Wood" userId="aa2bd842-f192-4e1e-9a66-5fb13dd555b2" providerId="ADAL" clId="{F1AAA734-6328-4192-BC5D-FB073C0EEE3B}" dt="2024-01-08T21:42:20.339" v="1854" actId="207"/>
          <ac:spMkLst>
            <pc:docMk/>
            <pc:sldMk cId="2149119196" sldId="494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22T19:16:02.147" v="4180"/>
        <pc:sldMkLst>
          <pc:docMk/>
          <pc:sldMk cId="88725199" sldId="495"/>
        </pc:sldMkLst>
        <pc:spChg chg="mod">
          <ac:chgData name="Marie D Wood" userId="aa2bd842-f192-4e1e-9a66-5fb13dd555b2" providerId="ADAL" clId="{F1AAA734-6328-4192-BC5D-FB073C0EEE3B}" dt="2024-01-16T21:16:43.984" v="3798" actId="1076"/>
          <ac:spMkLst>
            <pc:docMk/>
            <pc:sldMk cId="88725199" sldId="495"/>
            <ac:spMk id="7" creationId="{8103113D-3FA7-10C8-CFF6-CF0FA3CF28D4}"/>
          </ac:spMkLst>
        </pc:spChg>
      </pc:sldChg>
      <pc:sldChg chg="addSp delSp modSp add mod modNotesTx">
        <pc:chgData name="Marie D Wood" userId="aa2bd842-f192-4e1e-9a66-5fb13dd555b2" providerId="ADAL" clId="{F1AAA734-6328-4192-BC5D-FB073C0EEE3B}" dt="2024-01-22T19:15:45.413" v="4175"/>
        <pc:sldMkLst>
          <pc:docMk/>
          <pc:sldMk cId="3815557395" sldId="496"/>
        </pc:sldMkLst>
        <pc:spChg chg="add del mod">
          <ac:chgData name="Marie D Wood" userId="aa2bd842-f192-4e1e-9a66-5fb13dd555b2" providerId="ADAL" clId="{F1AAA734-6328-4192-BC5D-FB073C0EEE3B}" dt="2024-01-08T16:23:38.073" v="1073" actId="478"/>
          <ac:spMkLst>
            <pc:docMk/>
            <pc:sldMk cId="3815557395" sldId="496"/>
            <ac:spMk id="2" creationId="{6706CD86-63A8-51B0-F20F-51D054BF5BE1}"/>
          </ac:spMkLst>
        </pc:spChg>
        <pc:spChg chg="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4" creationId="{261FA91C-BF1E-A23E-D8D9-5D081B10A237}"/>
          </ac:spMkLst>
        </pc:spChg>
        <pc:spChg chg="mod">
          <ac:chgData name="Marie D Wood" userId="aa2bd842-f192-4e1e-9a66-5fb13dd555b2" providerId="ADAL" clId="{F1AAA734-6328-4192-BC5D-FB073C0EEE3B}" dt="2024-01-16T20:39:33.951" v="3677" actId="20577"/>
          <ac:spMkLst>
            <pc:docMk/>
            <pc:sldMk cId="3815557395" sldId="496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6" creationId="{7BDED2E3-13AB-8268-C220-FF59019AC307}"/>
          </ac:spMkLst>
        </pc:spChg>
        <pc:spChg chg="add del mod">
          <ac:chgData name="Marie D Wood" userId="aa2bd842-f192-4e1e-9a66-5fb13dd555b2" providerId="ADAL" clId="{F1AAA734-6328-4192-BC5D-FB073C0EEE3B}" dt="2024-01-08T16:25:31.689" v="1101"/>
          <ac:spMkLst>
            <pc:docMk/>
            <pc:sldMk cId="3815557395" sldId="496"/>
            <ac:spMk id="7" creationId="{06EBEB0D-7B0B-FC28-9B15-AC4C9941A62D}"/>
          </ac:spMkLst>
        </pc:spChg>
        <pc:spChg chg="del mod">
          <ac:chgData name="Marie D Wood" userId="aa2bd842-f192-4e1e-9a66-5fb13dd555b2" providerId="ADAL" clId="{F1AAA734-6328-4192-BC5D-FB073C0EEE3B}" dt="2024-01-09T13:41:05.355" v="1920" actId="478"/>
          <ac:spMkLst>
            <pc:docMk/>
            <pc:sldMk cId="3815557395" sldId="496"/>
            <ac:spMk id="8" creationId="{090EFA5F-2C72-42AB-A069-51AFDC27C766}"/>
          </ac:spMkLst>
        </pc:spChg>
        <pc:spChg chg="add 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9" creationId="{CEDC587D-BA32-6F1C-0B50-036CEF5E59E7}"/>
          </ac:spMkLst>
        </pc:spChg>
        <pc:spChg chg="add 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10" creationId="{6E9BBC84-FFF6-1A54-3B03-3DE44F123F1C}"/>
          </ac:spMkLst>
        </pc:spChg>
        <pc:spChg chg="add 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11" creationId="{50318CDB-C078-1620-2DC6-2E3DE96687E2}"/>
          </ac:spMkLst>
        </pc:spChg>
        <pc:graphicFrameChg chg="mod modGraphic">
          <ac:chgData name="Marie D Wood" userId="aa2bd842-f192-4e1e-9a66-5fb13dd555b2" providerId="ADAL" clId="{F1AAA734-6328-4192-BC5D-FB073C0EEE3B}" dt="2024-01-09T13:40:57.591" v="1919" actId="1036"/>
          <ac:graphicFrameMkLst>
            <pc:docMk/>
            <pc:sldMk cId="3815557395" sldId="496"/>
            <ac:graphicFrameMk id="3" creationId="{734B4EC8-D2C9-D0D3-EE97-7385294B23B8}"/>
          </ac:graphicFrameMkLst>
        </pc:graphicFrameChg>
        <pc:picChg chg="del">
          <ac:chgData name="Marie D Wood" userId="aa2bd842-f192-4e1e-9a66-5fb13dd555b2" providerId="ADAL" clId="{F1AAA734-6328-4192-BC5D-FB073C0EEE3B}" dt="2024-01-08T16:23:30.257" v="1071" actId="478"/>
          <ac:picMkLst>
            <pc:docMk/>
            <pc:sldMk cId="3815557395" sldId="496"/>
            <ac:picMk id="7174" creationId="{1F1D67C6-2EC0-AA1B-A6BF-93A641739B76}"/>
          </ac:picMkLst>
        </pc:picChg>
      </pc:sldChg>
      <pc:sldChg chg="addSp delSp modSp add mod modNotesTx">
        <pc:chgData name="Marie D Wood" userId="aa2bd842-f192-4e1e-9a66-5fb13dd555b2" providerId="ADAL" clId="{F1AAA734-6328-4192-BC5D-FB073C0EEE3B}" dt="2024-01-22T19:12:53.078" v="4142" actId="14826"/>
        <pc:sldMkLst>
          <pc:docMk/>
          <pc:sldMk cId="1367076401" sldId="497"/>
        </pc:sldMkLst>
        <pc:spChg chg="add del mod">
          <ac:chgData name="Marie D Wood" userId="aa2bd842-f192-4e1e-9a66-5fb13dd555b2" providerId="ADAL" clId="{F1AAA734-6328-4192-BC5D-FB073C0EEE3B}" dt="2024-01-22T19:12:47.622" v="4141" actId="478"/>
          <ac:spMkLst>
            <pc:docMk/>
            <pc:sldMk cId="1367076401" sldId="497"/>
            <ac:spMk id="3" creationId="{C60EF54C-0DD2-EB1A-3465-CEF1E669B2D1}"/>
          </ac:spMkLst>
        </pc:spChg>
        <pc:spChg chg="mod">
          <ac:chgData name="Marie D Wood" userId="aa2bd842-f192-4e1e-9a66-5fb13dd555b2" providerId="ADAL" clId="{F1AAA734-6328-4192-BC5D-FB073C0EEE3B}" dt="2024-01-12T16:43:13.224" v="2389" actId="20577"/>
          <ac:spMkLst>
            <pc:docMk/>
            <pc:sldMk cId="1367076401" sldId="497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1:17:13.535" v="3802" actId="1076"/>
          <ac:spMkLst>
            <pc:docMk/>
            <pc:sldMk cId="1367076401" sldId="497"/>
            <ac:spMk id="7" creationId="{8103113D-3FA7-10C8-CFF6-CF0FA3CF28D4}"/>
          </ac:spMkLst>
        </pc:spChg>
        <pc:picChg chg="mod">
          <ac:chgData name="Marie D Wood" userId="aa2bd842-f192-4e1e-9a66-5fb13dd555b2" providerId="ADAL" clId="{F1AAA734-6328-4192-BC5D-FB073C0EEE3B}" dt="2024-01-22T19:12:53.078" v="4142" actId="14826"/>
          <ac:picMkLst>
            <pc:docMk/>
            <pc:sldMk cId="1367076401" sldId="497"/>
            <ac:picMk id="2050" creationId="{D4C334E3-A9C8-7D61-7129-089EF2A292C7}"/>
          </ac:picMkLst>
        </pc:picChg>
      </pc:sldChg>
      <pc:sldChg chg="modSp new del mod">
        <pc:chgData name="Marie D Wood" userId="aa2bd842-f192-4e1e-9a66-5fb13dd555b2" providerId="ADAL" clId="{F1AAA734-6328-4192-BC5D-FB073C0EEE3B}" dt="2024-01-16T20:16:30.243" v="3189" actId="47"/>
        <pc:sldMkLst>
          <pc:docMk/>
          <pc:sldMk cId="1627936472" sldId="498"/>
        </pc:sldMkLst>
        <pc:spChg chg="mod">
          <ac:chgData name="Marie D Wood" userId="aa2bd842-f192-4e1e-9a66-5fb13dd555b2" providerId="ADAL" clId="{F1AAA734-6328-4192-BC5D-FB073C0EEE3B}" dt="2024-01-16T20:13:06.299" v="3034" actId="20577"/>
          <ac:spMkLst>
            <pc:docMk/>
            <pc:sldMk cId="1627936472" sldId="498"/>
            <ac:spMk id="3" creationId="{BAAF9AC8-5C53-E942-BAA1-CF8F7238040A}"/>
          </ac:spMkLst>
        </pc:spChg>
      </pc:sldChg>
      <pc:sldChg chg="new del ord">
        <pc:chgData name="Marie D Wood" userId="aa2bd842-f192-4e1e-9a66-5fb13dd555b2" providerId="ADAL" clId="{F1AAA734-6328-4192-BC5D-FB073C0EEE3B}" dt="2024-01-16T20:33:19.131" v="3608" actId="2696"/>
        <pc:sldMkLst>
          <pc:docMk/>
          <pc:sldMk cId="1674904735" sldId="498"/>
        </pc:sldMkLst>
      </pc:sldChg>
      <pc:sldChg chg="addSp delSp modSp new mod ord modClrScheme chgLayout">
        <pc:chgData name="Marie D Wood" userId="aa2bd842-f192-4e1e-9a66-5fb13dd555b2" providerId="ADAL" clId="{F1AAA734-6328-4192-BC5D-FB073C0EEE3B}" dt="2024-01-16T21:06:38.618" v="3794" actId="700"/>
        <pc:sldMkLst>
          <pc:docMk/>
          <pc:sldMk cId="3801014910" sldId="499"/>
        </pc:sldMkLst>
        <pc:spChg chg="mod ord">
          <ac:chgData name="Marie D Wood" userId="aa2bd842-f192-4e1e-9a66-5fb13dd555b2" providerId="ADAL" clId="{F1AAA734-6328-4192-BC5D-FB073C0EEE3B}" dt="2024-01-16T21:06:38.618" v="3794" actId="700"/>
          <ac:spMkLst>
            <pc:docMk/>
            <pc:sldMk cId="3801014910" sldId="499"/>
            <ac:spMk id="2" creationId="{44526B80-A801-81CC-49BE-60907A2D4F18}"/>
          </ac:spMkLst>
        </pc:spChg>
        <pc:spChg chg="del mod ord">
          <ac:chgData name="Marie D Wood" userId="aa2bd842-f192-4e1e-9a66-5fb13dd555b2" providerId="ADAL" clId="{F1AAA734-6328-4192-BC5D-FB073C0EEE3B}" dt="2024-01-16T20:33:56.981" v="3625" actId="700"/>
          <ac:spMkLst>
            <pc:docMk/>
            <pc:sldMk cId="3801014910" sldId="499"/>
            <ac:spMk id="3" creationId="{8D8A5892-99E6-008B-0F3F-9E2FDA9E9F94}"/>
          </ac:spMkLst>
        </pc:spChg>
        <pc:spChg chg="add del mod ord">
          <ac:chgData name="Marie D Wood" userId="aa2bd842-f192-4e1e-9a66-5fb13dd555b2" providerId="ADAL" clId="{F1AAA734-6328-4192-BC5D-FB073C0EEE3B}" dt="2024-01-16T21:06:13.154" v="3793" actId="700"/>
          <ac:spMkLst>
            <pc:docMk/>
            <pc:sldMk cId="3801014910" sldId="499"/>
            <ac:spMk id="4" creationId="{D70DF20A-07E5-115A-B2E4-17A83FCF2A13}"/>
          </ac:spMkLst>
        </pc:spChg>
        <pc:spChg chg="add del mod ord">
          <ac:chgData name="Marie D Wood" userId="aa2bd842-f192-4e1e-9a66-5fb13dd555b2" providerId="ADAL" clId="{F1AAA734-6328-4192-BC5D-FB073C0EEE3B}" dt="2024-01-16T21:06:38.618" v="3794" actId="700"/>
          <ac:spMkLst>
            <pc:docMk/>
            <pc:sldMk cId="3801014910" sldId="499"/>
            <ac:spMk id="5" creationId="{5B1CB6F5-8E5A-98DB-A2D0-3838507EF223}"/>
          </ac:spMkLst>
        </pc:spChg>
        <pc:spChg chg="add mod ord">
          <ac:chgData name="Marie D Wood" userId="aa2bd842-f192-4e1e-9a66-5fb13dd555b2" providerId="ADAL" clId="{F1AAA734-6328-4192-BC5D-FB073C0EEE3B}" dt="2024-01-16T21:06:38.618" v="3794" actId="700"/>
          <ac:spMkLst>
            <pc:docMk/>
            <pc:sldMk cId="3801014910" sldId="499"/>
            <ac:spMk id="6" creationId="{BEF136F3-0ACE-913B-42D7-6A1906A3C5A3}"/>
          </ac:spMkLst>
        </pc:spChg>
      </pc:sldChg>
      <pc:sldMasterChg chg="addSp delSp modSp">
        <pc:chgData name="Marie D Wood" userId="aa2bd842-f192-4e1e-9a66-5fb13dd555b2" providerId="ADAL" clId="{F1AAA734-6328-4192-BC5D-FB073C0EEE3B}" dt="2024-01-17T13:08:51.553" v="3981" actId="1076"/>
        <pc:sldMasterMkLst>
          <pc:docMk/>
          <pc:sldMasterMk cId="0" sldId="2147493464"/>
        </pc:sldMasterMkLst>
        <pc:picChg chg="add del mod">
          <ac:chgData name="Marie D Wood" userId="aa2bd842-f192-4e1e-9a66-5fb13dd555b2" providerId="ADAL" clId="{F1AAA734-6328-4192-BC5D-FB073C0EEE3B}" dt="2024-01-17T13:08:04.768" v="3973" actId="478"/>
          <ac:picMkLst>
            <pc:docMk/>
            <pc:sldMasterMk cId="0" sldId="2147493464"/>
            <ac:picMk id="2" creationId="{1DB51192-7045-4BAA-0D84-0DBC272DA854}"/>
          </ac:picMkLst>
        </pc:picChg>
        <pc:picChg chg="add del mod">
          <ac:chgData name="Marie D Wood" userId="aa2bd842-f192-4e1e-9a66-5fb13dd555b2" providerId="ADAL" clId="{F1AAA734-6328-4192-BC5D-FB073C0EEE3B}" dt="2024-01-17T13:08:33.092" v="3979" actId="478"/>
          <ac:picMkLst>
            <pc:docMk/>
            <pc:sldMasterMk cId="0" sldId="2147493464"/>
            <ac:picMk id="3" creationId="{041B5A11-9444-9777-ACA6-BB5FF404DABE}"/>
          </ac:picMkLst>
        </pc:picChg>
        <pc:picChg chg="mod">
          <ac:chgData name="Marie D Wood" userId="aa2bd842-f192-4e1e-9a66-5fb13dd555b2" providerId="ADAL" clId="{F1AAA734-6328-4192-BC5D-FB073C0EEE3B}" dt="2024-01-17T13:08:51.553" v="3981" actId="1076"/>
          <ac:picMkLst>
            <pc:docMk/>
            <pc:sldMasterMk cId="0" sldId="2147493464"/>
            <ac:picMk id="2050" creationId="{4FE1C379-7611-400C-A5EE-DC13D9408A45}"/>
          </ac:picMkLst>
        </pc:picChg>
      </pc:sldMasterChg>
      <pc:sldMasterChg chg="addSp delSp modSp">
        <pc:chgData name="Marie D Wood" userId="aa2bd842-f192-4e1e-9a66-5fb13dd555b2" providerId="ADAL" clId="{F1AAA734-6328-4192-BC5D-FB073C0EEE3B}" dt="2024-01-17T13:07:14.478" v="3966" actId="21"/>
        <pc:sldMasterMkLst>
          <pc:docMk/>
          <pc:sldMasterMk cId="0" sldId="2147493466"/>
        </pc:sldMasterMkLst>
        <pc:picChg chg="add del mod">
          <ac:chgData name="Marie D Wood" userId="aa2bd842-f192-4e1e-9a66-5fb13dd555b2" providerId="ADAL" clId="{F1AAA734-6328-4192-BC5D-FB073C0EEE3B}" dt="2024-01-17T13:07:14.478" v="3966" actId="21"/>
          <ac:picMkLst>
            <pc:docMk/>
            <pc:sldMasterMk cId="0" sldId="2147493466"/>
            <ac:picMk id="2" creationId="{3121B4C0-CB0E-5ACB-6D31-4704D70491BB}"/>
          </ac:picMkLst>
        </pc:picChg>
        <pc:picChg chg="mod">
          <ac:chgData name="Marie D Wood" userId="aa2bd842-f192-4e1e-9a66-5fb13dd555b2" providerId="ADAL" clId="{F1AAA734-6328-4192-BC5D-FB073C0EEE3B}" dt="2024-01-17T13:07:12.160" v="3964" actId="1076"/>
          <ac:picMkLst>
            <pc:docMk/>
            <pc:sldMasterMk cId="0" sldId="2147493466"/>
            <ac:picMk id="3074" creationId="{F3F5536A-FCE9-493E-BC13-7230A6193401}"/>
          </ac:picMkLst>
        </pc:picChg>
      </pc:sldMasterChg>
      <pc:sldMasterChg chg="modSp">
        <pc:chgData name="Marie D Wood" userId="aa2bd842-f192-4e1e-9a66-5fb13dd555b2" providerId="ADAL" clId="{F1AAA734-6328-4192-BC5D-FB073C0EEE3B}" dt="2024-01-17T13:07:53.137" v="3972" actId="735"/>
        <pc:sldMasterMkLst>
          <pc:docMk/>
          <pc:sldMasterMk cId="0" sldId="2147493470"/>
        </pc:sldMasterMkLst>
      </pc:sldMasterChg>
    </pc:docChg>
  </pc:docChgLst>
  <pc:docChgLst>
    <pc:chgData name="Aleks Jovanovich" userId="S::aleksandar_jovanovich@progressive.com::6ff26df7-9ece-4cbb-9b25-991ea4a4eba2" providerId="AD" clId="Web-{A2DF51AA-7E77-C74E-0174-3CA86E583DAC}"/>
    <pc:docChg chg="modSld">
      <pc:chgData name="Aleks Jovanovich" userId="S::aleksandar_jovanovich@progressive.com::6ff26df7-9ece-4cbb-9b25-991ea4a4eba2" providerId="AD" clId="Web-{A2DF51AA-7E77-C74E-0174-3CA86E583DAC}" dt="2024-01-05T17:20:19.397" v="0" actId="20577"/>
      <pc:docMkLst>
        <pc:docMk/>
      </pc:docMkLst>
      <pc:sldChg chg="modSp">
        <pc:chgData name="Aleks Jovanovich" userId="S::aleksandar_jovanovich@progressive.com::6ff26df7-9ece-4cbb-9b25-991ea4a4eba2" providerId="AD" clId="Web-{A2DF51AA-7E77-C74E-0174-3CA86E583DAC}" dt="2024-01-05T17:20:19.397" v="0" actId="20577"/>
        <pc:sldMkLst>
          <pc:docMk/>
          <pc:sldMk cId="1518948140" sldId="464"/>
        </pc:sldMkLst>
        <pc:spChg chg="mod">
          <ac:chgData name="Aleks Jovanovich" userId="S::aleksandar_jovanovich@progressive.com::6ff26df7-9ece-4cbb-9b25-991ea4a4eba2" providerId="AD" clId="Web-{A2DF51AA-7E77-C74E-0174-3CA86E583DAC}" dt="2024-01-05T17:20:19.397" v="0" actId="20577"/>
          <ac:spMkLst>
            <pc:docMk/>
            <pc:sldMk cId="1518948140" sldId="464"/>
            <ac:spMk id="7" creationId="{8103113D-3FA7-10C8-CFF6-CF0FA3CF28D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CD0F6E1-8E43-44BB-AD10-2D118302B8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C8FFBC-F1EF-49C4-B2DA-DFD741760F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A4128A1-2553-4925-80BE-11C9C0688C53}" type="datetimeFigureOut">
              <a:rPr lang="en-US"/>
              <a:pPr>
                <a:defRPr/>
              </a:pPr>
              <a:t>1/22/2024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B2341-728B-4800-8976-E62E7E046A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E81DBA-615F-46FB-B05F-A92766D5D1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0868E51-713C-4D54-B1DE-277270EA252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jpg>
</file>

<file path=ppt/media/image13.jp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58705B-88C0-42CA-81F7-0E875CE611E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E15126-4888-4932-B6C3-7B02C0C7598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3FBF92F-34BB-4974-879D-422CCDC29AB9}" type="datetimeFigureOut">
              <a:rPr lang="en-US"/>
              <a:pPr>
                <a:defRPr/>
              </a:pPr>
              <a:t>1/22/2024</a:t>
            </a:fld>
            <a:endParaRPr 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413FD02-48A4-4DA7-89E7-2FC09C0696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8FFBB92-9C3B-4112-BD83-4F999ECDD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6B235-252E-401B-AB21-D8A166EA284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EAA52-B793-40A2-A43E-3444591079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0B7D74D-C969-4920-A7A6-E44C909EE3F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928" userDrawn="1">
          <p15:clr>
            <a:srgbClr val="F26B43"/>
          </p15:clr>
        </p15:guide>
        <p15:guide id="2" pos="2208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976F7B8F-3F81-492C-A80E-CAF72B928D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397E328E-CCBA-4478-9B04-890335BD2D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/>
              <a:t>Welcome to the session: </a:t>
            </a:r>
            <a:r>
              <a:rPr lang="en-US" altLang="en-US" sz="1200" b="1" dirty="0"/>
              <a:t>Introduction to Data Literacy and Data-Driven Decision Making!</a:t>
            </a:r>
            <a:endParaRPr lang="en-US" altLang="en-US" dirty="0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F0A16267-A242-433D-8871-F958D211A51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AB45B74-0753-40C3-80A2-E3A7219AAD86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871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Compare survey results to usage metrics</a:t>
            </a:r>
          </a:p>
          <a:p>
            <a:pPr marL="171450" lvl="0" indent="-1714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Check employment figures against multiple sources</a:t>
            </a: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Talk to people directly affected by policies</a:t>
            </a: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Observation can reveal limitation of tracking data</a:t>
            </a: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Does the data match my own experiences?</a:t>
            </a: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Might important variables be overlooked?</a:t>
            </a: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Could there be relevant cultural factors not captured?</a:t>
            </a: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This expands understanding of inherent biases, errors, or misapplications that could skew interpretations if unexamined.</a:t>
            </a: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More breadth reveals more depth.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dirty="0">
                <a:effectLst/>
                <a:latin typeface="-apple-system"/>
              </a:rPr>
              <a:t>probe data quality from different angles and illuminates a fuller range of potential problems. </a:t>
            </a:r>
            <a:endParaRPr lang="en-US" b="0" i="0" dirty="0">
              <a:effectLst/>
              <a:latin typeface="-apple-system"/>
            </a:endParaRP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-apple-system"/>
            </a:endParaRP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-apple-system"/>
            </a:endParaRPr>
          </a:p>
          <a:p>
            <a:pPr marL="171450" lvl="0" indent="-171450">
              <a:spcBef>
                <a:spcPts val="6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-apple-system"/>
            </a:endParaRPr>
          </a:p>
          <a:p>
            <a:pPr lvl="2">
              <a:spcBef>
                <a:spcPts val="600"/>
              </a:spcBef>
              <a:spcAft>
                <a:spcPts val="60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224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59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96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i="0" dirty="0">
                <a:effectLst/>
              </a:rPr>
              <a:t>Characteristics of a data-driven workplace: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i="0" dirty="0">
                <a:effectLst/>
              </a:rPr>
              <a:t>Data accessibility, data sharing between teams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Use of reports and dashboards for overview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Collaboration across business units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Openness to continual learning/experimentation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.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The next slides will go into greater detail about a data-driven workplace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94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 on the Digital Dashboard to see the Chart of the Month winners!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2105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4337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0264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725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effectLst/>
              </a:rPr>
              <a:t>Known as “The Big Idea”, </a:t>
            </a:r>
            <a:r>
              <a:rPr lang="en-US" sz="1200" dirty="0"/>
              <a:t>Data</a:t>
            </a:r>
            <a:r>
              <a:rPr lang="en-US" sz="1200" b="0" i="0" dirty="0">
                <a:effectLst/>
              </a:rPr>
              <a:t> can either focus on numeric stats or descriptive experiences.</a:t>
            </a:r>
            <a:endParaRPr lang="en-US" sz="1200" dirty="0"/>
          </a:p>
          <a:p>
            <a:pPr marL="171450" lvl="0" indent="-17145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Quantitative data describes things with numbers to show measurable stats. Like sales figures or test scores.</a:t>
            </a:r>
          </a:p>
          <a:p>
            <a:pPr marL="171450" lvl="0" indent="-17145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Qualitative data describes things with words to capture meanings. Like customer satisfaction feedback or interviewed experiences.</a:t>
            </a:r>
          </a:p>
          <a:p>
            <a:pPr marL="171450" lvl="0" indent="-17145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One shows factual trends. The other reveals real life context.</a:t>
            </a:r>
          </a:p>
          <a:p>
            <a:pPr marL="171450" marR="0" lvl="0" indent="-171450" algn="l" defTabSz="914400" rtl="0" eaLnBrk="0" fontAlgn="base" latinLnBrk="0" hangingPunct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Data</a:t>
            </a:r>
            <a:r>
              <a:rPr lang="en-US" sz="1200" b="0" i="0" dirty="0">
                <a:effectLst/>
              </a:rPr>
              <a:t> can either be tidy or messy in format</a:t>
            </a:r>
          </a:p>
          <a:p>
            <a:pPr marL="171450" lvl="0" indent="-17145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b="0" i="0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936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None/>
            </a:pPr>
            <a:r>
              <a:rPr lang="en-US" sz="1200" b="1" i="0" dirty="0">
                <a:effectLst/>
                <a:latin typeface="+mn-lt"/>
              </a:rPr>
              <a:t>By the end of this lesson, you will be able to:</a:t>
            </a:r>
          </a:p>
          <a:p>
            <a:pPr marL="171450" lvl="0" indent="-17145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+mn-lt"/>
              </a:rPr>
              <a:t>Know what </a:t>
            </a:r>
            <a:r>
              <a:rPr lang="en-US" sz="1200" dirty="0">
                <a:latin typeface="+mn-lt"/>
              </a:rPr>
              <a:t>D</a:t>
            </a:r>
            <a:r>
              <a:rPr lang="en-US" sz="1200" b="0" i="0" dirty="0">
                <a:effectLst/>
                <a:latin typeface="+mn-lt"/>
              </a:rPr>
              <a:t>ata is</a:t>
            </a:r>
          </a:p>
          <a:p>
            <a:pPr marL="171450" lvl="0" indent="-17145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+mn-lt"/>
              </a:rPr>
              <a:t>How to Leverage Data</a:t>
            </a:r>
          </a:p>
          <a:p>
            <a:pPr marL="171450" lvl="0" indent="-17145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</a:rPr>
              <a:t>Understand Data In the workplace</a:t>
            </a:r>
            <a:endParaRPr lang="en-US" sz="1200" b="0" i="0" dirty="0">
              <a:effectLst/>
              <a:latin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920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2719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2064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5248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0118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490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2985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8097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67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Data literacy is: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dirty="0"/>
              <a:t>Focuses on the goal of making informed, fact-based decision</a:t>
            </a:r>
            <a:endParaRPr lang="en-US" sz="1200" dirty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Arial"/>
                <a:ea typeface="+mn-ea"/>
                <a:cs typeface="+mn-cs"/>
              </a:rPr>
              <a:t>Framing it around applying data literacy through decisions and actions to make it more active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Arial"/>
                <a:ea typeface="+mn-ea"/>
                <a:cs typeface="+mn-cs"/>
              </a:rPr>
              <a:t>Uses more business/analytics wording frames it as a strategic competency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-apple-system"/>
              </a:rPr>
              <a:t>Is analytical thinking that allows for data-driven decision making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-apple-system"/>
              </a:rPr>
              <a:t>Is the ability to access, evaluate, and synthesize data</a:t>
            </a:r>
            <a:endParaRPr lang="en-US" sz="12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436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/>
              <a:t>Data literacy is: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/>
              <a:t>Focuses on thorough/well-rounded data literacy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/>
              <a:t>Stresses critical thinking lens on limitations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/>
              <a:t>Emphasizes interrogating aspects affecting data accuracy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Frames the softer side - appreciation vs technical details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Uses more advanced vocabulary reinforces depth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750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Data literacy is:</a:t>
            </a:r>
          </a:p>
          <a:p>
            <a:pPr marL="171450" lvl="0" indent="-171450"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Focuses on building skills and competency</a:t>
            </a:r>
          </a:p>
          <a:p>
            <a:pPr marL="171450" lvl="0" indent="-171450"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Uses more advanced vocabulary</a:t>
            </a:r>
            <a:endParaRPr lang="en-US" b="1" i="0" dirty="0">
              <a:effectLst/>
              <a:latin typeface="-apple-system"/>
            </a:endParaRPr>
          </a:p>
          <a:p>
            <a:pPr marL="171450" lvl="0" indent="-171450"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Stresses skeptical/querying view of data</a:t>
            </a:r>
          </a:p>
          <a:p>
            <a:pPr marL="171450" lvl="0" indent="-1714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556F"/>
                </a:solidFill>
                <a:effectLst/>
                <a:latin typeface="-apple-system"/>
              </a:rPr>
              <a:t>Includes both understanding data and questioning it</a:t>
            </a:r>
          </a:p>
          <a:p>
            <a:pPr marL="171450" lvl="0" indent="-1714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556F"/>
                </a:solidFill>
                <a:effectLst/>
                <a:latin typeface="-apple-system"/>
              </a:rPr>
              <a:t>Highlights trust in one's own interpretation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33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literacy is important because it:</a:t>
            </a:r>
          </a:p>
          <a:p>
            <a:pPr marL="171450" lvl="0" indent="-171450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-apple-system"/>
              </a:rPr>
              <a:t>Avoids</a:t>
            </a:r>
            <a:r>
              <a:rPr lang="en-US" i="0" dirty="0">
                <a:effectLst/>
                <a:latin typeface="-apple-system"/>
              </a:rPr>
              <a:t> decisions based on inaccurate/incomplete data</a:t>
            </a:r>
          </a:p>
          <a:p>
            <a:pPr marL="171450" lvl="0" indent="-171450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-apple-system"/>
              </a:rPr>
              <a:t>Identifies</a:t>
            </a:r>
            <a:r>
              <a:rPr lang="en-US" b="0" i="0" dirty="0">
                <a:effectLst/>
                <a:latin typeface="-apple-system"/>
              </a:rPr>
              <a:t> issues like data biases, missing information</a:t>
            </a:r>
          </a:p>
          <a:p>
            <a:pPr marL="171450" lvl="0" indent="-171450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-apple-system"/>
              </a:rPr>
              <a:t>Provides</a:t>
            </a:r>
            <a:r>
              <a:rPr lang="en-US" b="0" i="0" dirty="0">
                <a:effectLst/>
                <a:latin typeface="-apple-system"/>
              </a:rPr>
              <a:t> multiple perspectives to catch problems</a:t>
            </a:r>
          </a:p>
          <a:p>
            <a:pPr marL="171450" lvl="0" indent="-171450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-apple-system"/>
              </a:rPr>
              <a:t>Encourages</a:t>
            </a:r>
            <a:r>
              <a:rPr lang="en-US" b="0" i="0" dirty="0">
                <a:effectLst/>
                <a:latin typeface="-apple-system"/>
              </a:rPr>
              <a:t> curiosity, knowledge sharing about data</a:t>
            </a:r>
          </a:p>
          <a:p>
            <a:pPr marL="171450" lvl="0" indent="-171450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-apple-system"/>
            </a:endParaRPr>
          </a:p>
          <a:p>
            <a:pPr marL="0" lvl="0" indent="0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b="0" i="0" dirty="0">
                <a:effectLst/>
                <a:latin typeface="-apple-system"/>
              </a:rPr>
              <a:t>Next, we’ll dive into more detail about each of these points.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endParaRPr lang="en-US" b="0" i="0" dirty="0"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287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effectLst/>
                <a:latin typeface="-apple-system"/>
              </a:rPr>
              <a:t>This means data can point us in the wrong direction if taken at face value.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49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Review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519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129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83559"/>
            <a:ext cx="7772400" cy="39985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556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293037"/>
            <a:ext cx="6400800" cy="33410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>
                <a:solidFill>
                  <a:srgbClr val="00556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15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plit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4984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10"/>
          </p:nvPr>
        </p:nvSpPr>
        <p:spPr>
          <a:xfrm>
            <a:off x="3067538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9786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13230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55245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7032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2019" y="2883559"/>
            <a:ext cx="6400800" cy="39985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556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2019" y="3293037"/>
            <a:ext cx="6400800" cy="33410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>
                <a:solidFill>
                  <a:srgbClr val="00556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86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lit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13230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55245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9040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462"/>
            <a:ext cx="8229600" cy="50027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95775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plit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1965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10"/>
          </p:nvPr>
        </p:nvSpPr>
        <p:spPr>
          <a:xfrm>
            <a:off x="3067538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4224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13230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55245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9342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3888" y="2553420"/>
            <a:ext cx="7886700" cy="681487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23888" y="3295502"/>
            <a:ext cx="7886700" cy="560507"/>
          </a:xfrm>
        </p:spPr>
        <p:txBody>
          <a:bodyPr/>
          <a:lstStyle>
            <a:lvl1pPr marL="0" indent="0">
              <a:buNone/>
              <a:defRPr sz="1800">
                <a:solidFill>
                  <a:srgbClr val="0FA7B5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112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462"/>
            <a:ext cx="8229600" cy="50027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8489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 descr="KDS_Cover_2A-04.jpg">
            <a:extLst>
              <a:ext uri="{FF2B5EF4-FFF2-40B4-BE49-F238E27FC236}">
                <a16:creationId xmlns:a16="http://schemas.microsoft.com/office/drawing/2014/main" id="{4FE1C379-7611-400C-A5EE-DC13D9408A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2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 descr="KDS_Cover_3A-05.jpg">
            <a:extLst>
              <a:ext uri="{FF2B5EF4-FFF2-40B4-BE49-F238E27FC236}">
                <a16:creationId xmlns:a16="http://schemas.microsoft.com/office/drawing/2014/main" id="{F3F5536A-FCE9-493E-BC13-7230A61934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3" r:id="rId1"/>
    <p:sldLayoutId id="2147493483" r:id="rId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3" descr="KDS_Header_Bar_1A_2A.jpg">
            <a:extLst>
              <a:ext uri="{FF2B5EF4-FFF2-40B4-BE49-F238E27FC236}">
                <a16:creationId xmlns:a16="http://schemas.microsoft.com/office/drawing/2014/main" id="{A964DDFA-2636-4F00-8405-3CF01364D30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703263"/>
            <a:ext cx="8394700" cy="3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4" descr="KDS_Footer_A.jpg">
            <a:extLst>
              <a:ext uri="{FF2B5EF4-FFF2-40B4-BE49-F238E27FC236}">
                <a16:creationId xmlns:a16="http://schemas.microsoft.com/office/drawing/2014/main" id="{3A755CB4-4D40-4259-96E5-0369359688D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788" y="6410325"/>
            <a:ext cx="3224212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4" r:id="rId1"/>
    <p:sldLayoutId id="2147493475" r:id="rId2"/>
    <p:sldLayoutId id="2147493476" r:id="rId3"/>
    <p:sldLayoutId id="2147493477" r:id="rId4"/>
    <p:sldLayoutId id="2147493478" r:id="rId5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400" kern="1200">
          <a:solidFill>
            <a:srgbClr val="00556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556F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4" descr="KDS_Footer_A.jpg">
            <a:extLst>
              <a:ext uri="{FF2B5EF4-FFF2-40B4-BE49-F238E27FC236}">
                <a16:creationId xmlns:a16="http://schemas.microsoft.com/office/drawing/2014/main" id="{3E12171D-6930-4CED-8334-C751C3ECCA0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788" y="6410325"/>
            <a:ext cx="3224212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1" descr="KDS_Header_Bar_3A.jpg">
            <a:extLst>
              <a:ext uri="{FF2B5EF4-FFF2-40B4-BE49-F238E27FC236}">
                <a16:creationId xmlns:a16="http://schemas.microsoft.com/office/drawing/2014/main" id="{4E29AE8B-65E5-4206-A6DC-5F73410E08F9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9" r:id="rId1"/>
    <p:sldLayoutId id="2147493480" r:id="rId2"/>
    <p:sldLayoutId id="2147493481" r:id="rId3"/>
    <p:sldLayoutId id="2147493482" r:id="rId4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400" kern="1200">
          <a:solidFill>
            <a:srgbClr val="00556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556F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pgr/sites/Analyst%20Professional%20Group/Pages/Chart-of-the-Month.aspx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6D0DDDAD-F6CD-4950-850F-8232ADB246A1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1778897" y="2883558"/>
            <a:ext cx="6400800" cy="110424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en-US" sz="2800" b="1" dirty="0"/>
              <a:t>Introduction to Data Literacy and Data-Driven Decision Making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C84A2C5-5A88-76DF-C328-2A3CC7343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8897" y="4199060"/>
            <a:ext cx="6400800" cy="334106"/>
          </a:xfrm>
        </p:spPr>
        <p:txBody>
          <a:bodyPr/>
          <a:lstStyle/>
          <a:p>
            <a:pPr algn="ctr"/>
            <a:r>
              <a:rPr lang="en-US" dirty="0"/>
              <a:t>DL Day 1 class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Importance of Data Literacy: </a:t>
            </a:r>
            <a:r>
              <a:rPr lang="en-US" i="0" dirty="0">
                <a:effectLst/>
              </a:rPr>
              <a:t>Perspectives</a:t>
            </a:r>
            <a:br>
              <a:rPr lang="en-US" b="1" i="0" dirty="0"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054941"/>
            <a:ext cx="8229600" cy="5356212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Provides multiple perspectives to catch problems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Why This Matters: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No single person will spot every potential issue or bias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Diverse lenses leads to fuller, less distorted pictures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For Example:</a:t>
            </a:r>
            <a:br>
              <a:rPr lang="en-US" b="1" i="0" dirty="0">
                <a:effectLst/>
                <a:latin typeface="-apple-system"/>
              </a:rPr>
            </a:br>
            <a:r>
              <a:rPr lang="en-US" b="0" i="0" dirty="0">
                <a:effectLst/>
                <a:latin typeface="-apple-system"/>
              </a:rPr>
              <a:t>Consult experts from different backgrounds: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Statisticians can spot sampling anomalies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Social scientists examine inclusion factors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Outreach workers flag real-world discrepancies</a:t>
            </a:r>
          </a:p>
        </p:txBody>
      </p:sp>
    </p:spTree>
    <p:extLst>
      <p:ext uri="{BB962C8B-B14F-4D97-AF65-F5344CB8AC3E}">
        <p14:creationId xmlns:p14="http://schemas.microsoft.com/office/powerpoint/2010/main" val="1722281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Importance of Data Literacy: Prospectives Cont.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687812"/>
            <a:ext cx="4997450" cy="2489619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i="0" dirty="0">
                <a:effectLst/>
                <a:latin typeface="-apple-system"/>
              </a:rPr>
              <a:t>Steps to Take: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400" i="0" dirty="0">
                <a:effectLst/>
                <a:latin typeface="-apple-system"/>
              </a:rPr>
              <a:t>Look across multiple datasets:</a:t>
            </a:r>
          </a:p>
          <a:p>
            <a:pPr lvl="1">
              <a:spcBef>
                <a:spcPts val="600"/>
              </a:spcBef>
              <a:spcAft>
                <a:spcPts val="400"/>
              </a:spcAft>
            </a:pPr>
            <a:r>
              <a:rPr lang="en-US" sz="2400" i="0" dirty="0">
                <a:effectLst/>
                <a:latin typeface="-apple-system"/>
              </a:rPr>
              <a:t>Consider on-the-ground insights:</a:t>
            </a:r>
          </a:p>
          <a:p>
            <a:pPr lvl="1">
              <a:spcBef>
                <a:spcPts val="600"/>
              </a:spcBef>
              <a:spcAft>
                <a:spcPts val="400"/>
              </a:spcAft>
            </a:pPr>
            <a:r>
              <a:rPr lang="en-US" sz="2400" i="0" dirty="0">
                <a:effectLst/>
                <a:latin typeface="-apple-system"/>
              </a:rPr>
              <a:t>Ask Critical Questions:</a:t>
            </a:r>
          </a:p>
          <a:p>
            <a:pPr lvl="1">
              <a:spcBef>
                <a:spcPts val="600"/>
              </a:spcBef>
              <a:spcAft>
                <a:spcPts val="400"/>
              </a:spcAft>
            </a:pPr>
            <a:r>
              <a:rPr lang="en-US" sz="2400" i="0" dirty="0">
                <a:effectLst/>
                <a:latin typeface="-apple-system"/>
              </a:rPr>
              <a:t>Having varied minds </a:t>
            </a:r>
          </a:p>
        </p:txBody>
      </p:sp>
      <p:pic>
        <p:nvPicPr>
          <p:cNvPr id="6" name="Picture 5" descr="A cartoon of two people with light bulbs&#10;&#10;Description automatically generated">
            <a:extLst>
              <a:ext uri="{FF2B5EF4-FFF2-40B4-BE49-F238E27FC236}">
                <a16:creationId xmlns:a16="http://schemas.microsoft.com/office/drawing/2014/main" id="{CE5F2E08-3636-A16B-EEC5-9E05EE5096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970" r="22304" b="-2"/>
          <a:stretch/>
        </p:blipFill>
        <p:spPr>
          <a:xfrm>
            <a:off x="5725970" y="941754"/>
            <a:ext cx="2473569" cy="4974491"/>
          </a:xfrm>
          <a:prstGeom prst="rect">
            <a:avLst/>
          </a:prstGeo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4AD47B-2CF0-FC35-063A-94DBF605F1E9}"/>
              </a:ext>
            </a:extLst>
          </p:cNvPr>
          <p:cNvSpPr txBox="1"/>
          <p:nvPr/>
        </p:nvSpPr>
        <p:spPr>
          <a:xfrm>
            <a:off x="10858540" y="553466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https://pixabay.com/vectors/questions-man-head-success-lamp-2519654/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3DF28C-A797-D901-CE5D-9522C15D6483}"/>
              </a:ext>
            </a:extLst>
          </p:cNvPr>
          <p:cNvSpPr txBox="1"/>
          <p:nvPr/>
        </p:nvSpPr>
        <p:spPr>
          <a:xfrm>
            <a:off x="9220200" y="3810000"/>
            <a:ext cx="968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FREE IMAGE</a:t>
            </a:r>
          </a:p>
        </p:txBody>
      </p:sp>
    </p:spTree>
    <p:extLst>
      <p:ext uri="{BB962C8B-B14F-4D97-AF65-F5344CB8AC3E}">
        <p14:creationId xmlns:p14="http://schemas.microsoft.com/office/powerpoint/2010/main" val="872265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Importance of Data Literacy: Encourages Curiosity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1050891"/>
            <a:ext cx="8229600" cy="6366864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300"/>
              </a:spcAft>
            </a:pPr>
            <a:r>
              <a:rPr lang="en-US" b="1" i="0" dirty="0">
                <a:effectLst/>
                <a:latin typeface="-apple-system"/>
              </a:rPr>
              <a:t>Encourages curiosity, knowledge sharing about data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1" i="0" dirty="0">
                <a:effectLst/>
                <a:latin typeface="-apple-system"/>
              </a:rPr>
              <a:t>Why This Matters: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Asking questions and learning from each other builds literacy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Data skills strengthen when we collaborate not isolate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1" i="0" dirty="0">
                <a:effectLst/>
                <a:latin typeface="-apple-system"/>
              </a:rPr>
              <a:t>For Example: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Ask peers about their data encounters: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What charts did you find confusing?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Have you noticed stats that contradicted yourself?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Compare interpretations: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Does this trend make sense to you?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What could we be missing?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Discuss data origins: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How might this have been gathered?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What stakeholder perspectives are included?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A37AEF-ACDD-1900-EC07-7F75D6A89E7D}"/>
              </a:ext>
            </a:extLst>
          </p:cNvPr>
          <p:cNvSpPr txBox="1"/>
          <p:nvPr/>
        </p:nvSpPr>
        <p:spPr>
          <a:xfrm>
            <a:off x="-2590800" y="1625600"/>
            <a:ext cx="353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EXERCISE/ACTIVITY</a:t>
            </a:r>
          </a:p>
        </p:txBody>
      </p:sp>
    </p:spTree>
    <p:extLst>
      <p:ext uri="{BB962C8B-B14F-4D97-AF65-F5344CB8AC3E}">
        <p14:creationId xmlns:p14="http://schemas.microsoft.com/office/powerpoint/2010/main" val="3071489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Importance of Data Literacy: Encourages Curiosity Cont.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034562"/>
            <a:ext cx="8229600" cy="5002701"/>
          </a:xfrm>
        </p:spPr>
        <p:txBody>
          <a:bodyPr/>
          <a:lstStyle/>
          <a:p>
            <a:pPr marL="45720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Steps to Take: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Express wonder not just skepticism</a:t>
            </a:r>
          </a:p>
          <a:p>
            <a:pPr lvl="3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Data offers insights if questioned curiously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Adopt beginner mindset around data</a:t>
            </a:r>
          </a:p>
          <a:p>
            <a:pPr lvl="3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Every gap in skill reveals chance to learn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Embrace data literacy as continual, collaborative</a:t>
            </a:r>
          </a:p>
          <a:p>
            <a:pPr lvl="3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No one person has all the answers on quality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Cultivating collective growth and pooled knowledge around data allows bias blind spots to surface. 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More signals emerge when we open up the conversation.</a:t>
            </a:r>
          </a:p>
        </p:txBody>
      </p:sp>
    </p:spTree>
    <p:extLst>
      <p:ext uri="{BB962C8B-B14F-4D97-AF65-F5344CB8AC3E}">
        <p14:creationId xmlns:p14="http://schemas.microsoft.com/office/powerpoint/2010/main" val="3281205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454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Data-Driven Workplace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E2EC3F4-8956-35FA-1F2E-B2E1E6609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219094" y="3746050"/>
            <a:ext cx="3886198" cy="259079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640" y="1208254"/>
            <a:ext cx="7239000" cy="2364385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i="0" dirty="0">
                <a:effectLst/>
              </a:rPr>
              <a:t>Characteristics of a data-driven workplace: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i="0" dirty="0">
                <a:effectLst/>
              </a:rPr>
              <a:t>Data accessibility, data sharing between teams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Use of reports and dashboards for overview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Collaboration across business units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Openness to continual learning/experimentation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39965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Data-Driven Workplace: A</a:t>
            </a:r>
            <a:r>
              <a:rPr lang="en-US" sz="2400" i="0" dirty="0">
                <a:effectLst/>
              </a:rPr>
              <a:t>ccessibility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198840"/>
            <a:ext cx="8229600" cy="5002701"/>
          </a:xfrm>
        </p:spPr>
        <p:txBody>
          <a:bodyPr/>
          <a:lstStyle/>
          <a:p>
            <a:pPr marL="457200" lvl="1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Why this matters: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Data often exists in organizational silos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Finance has spending stats, marketing has customer data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Critical insights can get missed without full picture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Teams waste time and money recreate existing data</a:t>
            </a:r>
            <a:endParaRPr lang="en-US" sz="2000" dirty="0">
              <a:latin typeface="-apple-system"/>
            </a:endParaRP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Benefits: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Holistic view for better strategy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Speed, efficiency improvements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Innovation from cross-pollinated insights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Barriers like data silos limit potential. 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</a:rPr>
              <a:t>Proactive sharing unlocks value across teams, functions, and levels of company.</a:t>
            </a:r>
          </a:p>
          <a:p>
            <a:pPr marL="914400" lvl="2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i="0" dirty="0"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57977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Data-Driven Workplace: </a:t>
            </a:r>
            <a:r>
              <a:rPr lang="en-US" i="0" dirty="0">
                <a:effectLst/>
              </a:rPr>
              <a:t>Reports </a:t>
            </a:r>
            <a:r>
              <a:rPr lang="en-US" dirty="0"/>
              <a:t>a</a:t>
            </a:r>
            <a:r>
              <a:rPr lang="en-US" i="0" dirty="0">
                <a:effectLst/>
              </a:rPr>
              <a:t>nd Dashboards 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457200" lvl="1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Why this </a:t>
            </a:r>
            <a:r>
              <a:rPr lang="en-US" sz="2400" b="1" dirty="0">
                <a:latin typeface="-apple-system"/>
              </a:rPr>
              <a:t>m</a:t>
            </a:r>
            <a:r>
              <a:rPr lang="en-US" sz="2400" b="1" i="0" dirty="0">
                <a:effectLst/>
                <a:latin typeface="-apple-system"/>
              </a:rPr>
              <a:t>atters: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Reports condense data into summaries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Dashboards visualize key data points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Provides snapshot of trends, metrics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Sales Report: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Sums up revenue by product, region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Tracks quotas and targets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  <a:hlinkClick r:id="rId3"/>
              </a:rPr>
              <a:t>Digital Dashboard</a:t>
            </a:r>
            <a:endParaRPr lang="en-US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813731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Data-Driven Workplace: Reports and Dashboards Cont.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Steps to get started: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Identify key numbers to track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Build Excel template formatting data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Pick visualizations matching goals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Automate updates if possible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Share broadly for alignment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Benefits: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Monitor priorities at a glance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Spot data insights faster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Align understanding across teams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Inform better decisions with data</a:t>
            </a:r>
          </a:p>
          <a:p>
            <a:pPr marL="914400" lvl="2" indent="0">
              <a:buNone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731038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Data-Driven Workplace: </a:t>
            </a:r>
            <a:r>
              <a:rPr lang="en-US" i="0" dirty="0">
                <a:effectLst/>
              </a:rPr>
              <a:t>Collaboration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5715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b="1" i="0" dirty="0">
                <a:effectLst/>
                <a:latin typeface="-apple-system"/>
              </a:rPr>
              <a:t>Why it matters: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Each team holds unique data based on function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Cross-pollination fuels fuller picture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Progressive enablement: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Identify shared goals and metrics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Revenue, customer satisfaction benchmarks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Develop tools and protocols for data access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Standards for permissions, requests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Collaboration avoids just passing reports over the wall between isolated departments. 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Proactively bridging data understanding drives better-informed, integrated strategy powered by your collective intelligence.</a:t>
            </a:r>
          </a:p>
          <a:p>
            <a:pPr marL="914400" lvl="2" indent="0">
              <a:buNone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57C0BC-3ED7-CA28-751F-EF022334B932}"/>
              </a:ext>
            </a:extLst>
          </p:cNvPr>
          <p:cNvSpPr txBox="1"/>
          <p:nvPr/>
        </p:nvSpPr>
        <p:spPr>
          <a:xfrm>
            <a:off x="-2438400" y="208280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Hyperlink to Data Superstore?</a:t>
            </a:r>
          </a:p>
        </p:txBody>
      </p:sp>
    </p:spTree>
    <p:extLst>
      <p:ext uri="{BB962C8B-B14F-4D97-AF65-F5344CB8AC3E}">
        <p14:creationId xmlns:p14="http://schemas.microsoft.com/office/powerpoint/2010/main" val="1062756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Data-Driven Workplace: Co</a:t>
            </a:r>
            <a:r>
              <a:rPr lang="en-US" i="0" dirty="0">
                <a:effectLst/>
              </a:rPr>
              <a:t>ntinual </a:t>
            </a:r>
            <a:r>
              <a:rPr lang="en-US" dirty="0"/>
              <a:t>L</a:t>
            </a:r>
            <a:r>
              <a:rPr lang="en-US" i="0" dirty="0">
                <a:effectLst/>
              </a:rPr>
              <a:t>earning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5715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b="1" i="0" dirty="0">
                <a:effectLst/>
                <a:latin typeface="-apple-system"/>
              </a:rPr>
              <a:t>Why it matters: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Data skills must evolve as tools/needs change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Testing and iterating uncovers what works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Start small: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Learn one new data source per month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Learn basics of new tool this quarter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Listen to data podcast on commute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Little bets build momentum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 Curiosity and growth mindset unlock the art of possible. 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What data questions have you been pondering?</a:t>
            </a:r>
          </a:p>
          <a:p>
            <a:pPr marL="914400" lvl="2" indent="0">
              <a:buNone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884169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8149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Learning Objectives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223" y="1222292"/>
            <a:ext cx="4029740" cy="497449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By the end of this lesson, you will be able to:</a:t>
            </a:r>
          </a:p>
          <a:p>
            <a:pPr marL="457200" lvl="1" indent="-287338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</a:pPr>
            <a:r>
              <a:rPr lang="en-US" sz="2000" b="0" i="0" dirty="0">
                <a:effectLst/>
                <a:latin typeface="-apple-system"/>
              </a:rPr>
              <a:t>Know what </a:t>
            </a:r>
            <a:r>
              <a:rPr lang="en-US" sz="2000" dirty="0">
                <a:latin typeface="-apple-system"/>
              </a:rPr>
              <a:t>D</a:t>
            </a:r>
            <a:r>
              <a:rPr lang="en-US" sz="2000" b="0" i="0" dirty="0">
                <a:effectLst/>
                <a:latin typeface="-apple-system"/>
              </a:rPr>
              <a:t>ata is</a:t>
            </a:r>
          </a:p>
          <a:p>
            <a:pPr marL="457200" lvl="1" indent="-287338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</a:pPr>
            <a:r>
              <a:rPr lang="en-US" sz="2000" b="0" i="0" dirty="0">
                <a:effectLst/>
                <a:latin typeface="-apple-system"/>
              </a:rPr>
              <a:t>How to Leverage Data</a:t>
            </a:r>
          </a:p>
          <a:p>
            <a:pPr marL="457200" lvl="1" indent="-287338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</a:pPr>
            <a:r>
              <a:rPr lang="en-US" sz="2000" dirty="0">
                <a:latin typeface="-apple-system"/>
              </a:rPr>
              <a:t>Understand Data In the workplace</a:t>
            </a:r>
            <a:endParaRPr lang="en-US" sz="2000" b="0" i="0" dirty="0">
              <a:effectLst/>
              <a:latin typeface="-apple-system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E03B99F-A6D0-1758-9D5A-D369A0837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933264" y="1852465"/>
            <a:ext cx="4432658" cy="295438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6961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26B80-A801-81CC-49BE-60907A2D4F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Insight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EF136F3-0ACE-913B-42D7-6A1906A3C5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14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511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Data Insight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08235"/>
            <a:ext cx="4038600" cy="172876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b="1" i="0" dirty="0">
                <a:effectLst/>
              </a:rPr>
              <a:t>The BIG Idea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dirty="0"/>
              <a:t>Data</a:t>
            </a:r>
            <a:r>
              <a:rPr lang="en-US" sz="2000" b="0" i="0" dirty="0">
                <a:effectLst/>
              </a:rPr>
              <a:t> can either focus on numeric stats or descriptive experiences</a:t>
            </a:r>
            <a:endParaRPr lang="en-US" sz="2000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7AF0FA8-6E6A-91E3-A8D5-50FE434D3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973053" y="1342548"/>
            <a:ext cx="3713747" cy="370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165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 Insight: Structure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Understanding data structure is crucial:</a:t>
            </a: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b="0" i="0" dirty="0">
                <a:effectLst/>
                <a:latin typeface="-apple-system"/>
              </a:rPr>
              <a:t>The key is realizing what type of data shape works best for different goals. One size doesn't fit all situations.</a:t>
            </a: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b="0" i="0" dirty="0">
                <a:effectLst/>
                <a:latin typeface="-apple-system"/>
              </a:rPr>
              <a:t>Structured data uses neat rows and columns, like a spreadsheet, so computers can easily sort and calculate things. </a:t>
            </a: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b="0" i="0" dirty="0">
                <a:effectLst/>
                <a:latin typeface="-apple-system"/>
              </a:rPr>
              <a:t>Unstructured data keeps words, videos, posts in original flexible shapes from humans. This keeps more context but makes it super hard for computers to analyze at scale.</a:t>
            </a: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b="0" i="0" dirty="0">
                <a:effectLst/>
                <a:latin typeface="-apple-system"/>
              </a:rPr>
              <a:t>Semi-structured data blends some set categories with room for details computers miss. You can ask some spreadsheet-style questions but still allow human vagueness since life's not a spreadsheet.</a:t>
            </a:r>
          </a:p>
        </p:txBody>
      </p:sp>
    </p:spTree>
    <p:extLst>
      <p:ext uri="{BB962C8B-B14F-4D97-AF65-F5344CB8AC3E}">
        <p14:creationId xmlns:p14="http://schemas.microsoft.com/office/powerpoint/2010/main" val="189929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 Insight: Examples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734B4EC8-D2C9-D0D3-EE97-7385294B2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550198"/>
              </p:ext>
            </p:extLst>
          </p:nvPr>
        </p:nvGraphicFramePr>
        <p:xfrm>
          <a:off x="5884554" y="1768837"/>
          <a:ext cx="3035248" cy="1916529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504647">
                  <a:extLst>
                    <a:ext uri="{9D8B030D-6E8A-4147-A177-3AD203B41FA5}">
                      <a16:colId xmlns:a16="http://schemas.microsoft.com/office/drawing/2014/main" val="1646867501"/>
                    </a:ext>
                  </a:extLst>
                </a:gridCol>
                <a:gridCol w="868680">
                  <a:extLst>
                    <a:ext uri="{9D8B030D-6E8A-4147-A177-3AD203B41FA5}">
                      <a16:colId xmlns:a16="http://schemas.microsoft.com/office/drawing/2014/main" val="3373134525"/>
                    </a:ext>
                  </a:extLst>
                </a:gridCol>
                <a:gridCol w="667512">
                  <a:extLst>
                    <a:ext uri="{9D8B030D-6E8A-4147-A177-3AD203B41FA5}">
                      <a16:colId xmlns:a16="http://schemas.microsoft.com/office/drawing/2014/main" val="2425389325"/>
                    </a:ext>
                  </a:extLst>
                </a:gridCol>
                <a:gridCol w="994409">
                  <a:extLst>
                    <a:ext uri="{9D8B030D-6E8A-4147-A177-3AD203B41FA5}">
                      <a16:colId xmlns:a16="http://schemas.microsoft.com/office/drawing/2014/main" val="2222745096"/>
                    </a:ext>
                  </a:extLst>
                </a:gridCol>
              </a:tblGrid>
              <a:tr h="327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Degree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46410"/>
                  </a:ext>
                </a:extLst>
              </a:tr>
              <a:tr h="31108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John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B.Sc.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566722"/>
                  </a:ext>
                </a:extLst>
              </a:tr>
              <a:tr h="31108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David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Ph.D.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9347526"/>
                  </a:ext>
                </a:extLst>
              </a:tr>
              <a:tr h="31108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Robert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Ph.D.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9258041"/>
                  </a:ext>
                </a:extLst>
              </a:tr>
              <a:tr h="31108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Rick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M.Sc.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848665"/>
                  </a:ext>
                </a:extLst>
              </a:tr>
              <a:tr h="344562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Michael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B.Sc.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7810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61FA91C-BF1E-A23E-D8D9-5D081B10A237}"/>
              </a:ext>
            </a:extLst>
          </p:cNvPr>
          <p:cNvSpPr txBox="1"/>
          <p:nvPr/>
        </p:nvSpPr>
        <p:spPr>
          <a:xfrm>
            <a:off x="180192" y="1775658"/>
            <a:ext cx="2959250" cy="224676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The university had 5600 students.</a:t>
            </a:r>
          </a:p>
          <a:p>
            <a:r>
              <a:rPr lang="en-US" sz="1400" dirty="0"/>
              <a:t>John’s ID is number 1, he is 18 years old and already holds a B.Sc. Degree.</a:t>
            </a:r>
          </a:p>
          <a:p>
            <a:r>
              <a:rPr lang="en-US" sz="1400" dirty="0"/>
              <a:t>David’s ID is number 2, he is 31 years old and holds a Ph.D. degree. Robert’s ID is number 3, he is 51 years old and also holds the same degree as David, a Ph.D. degree.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DED2E3-13AB-8268-C220-FF59019AC307}"/>
              </a:ext>
            </a:extLst>
          </p:cNvPr>
          <p:cNvSpPr txBox="1"/>
          <p:nvPr/>
        </p:nvSpPr>
        <p:spPr>
          <a:xfrm>
            <a:off x="3342402" y="1767509"/>
            <a:ext cx="2307287" cy="28931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4A7EBB"/>
                </a:solidFill>
              </a:rPr>
              <a:t>&lt;University&gt;</a:t>
            </a:r>
          </a:p>
          <a:p>
            <a:r>
              <a:rPr lang="en-US" sz="1400" dirty="0">
                <a:solidFill>
                  <a:srgbClr val="92D050"/>
                </a:solidFill>
              </a:rPr>
              <a:t>&lt;Student ID=”1”&gt;</a:t>
            </a:r>
          </a:p>
          <a:p>
            <a:r>
              <a:rPr lang="en-US" sz="1400" dirty="0"/>
              <a:t>&lt;Name&gt;John&lt;Name&gt;</a:t>
            </a:r>
          </a:p>
          <a:p>
            <a:r>
              <a:rPr lang="en-US" sz="1400" dirty="0"/>
              <a:t>&lt;Age&gt;18&lt;/Age&gt;</a:t>
            </a:r>
          </a:p>
          <a:p>
            <a:r>
              <a:rPr lang="en-US" sz="1400" dirty="0"/>
              <a:t>&lt;Degree&gt;B.Sc.&lt;/Degree&gt;</a:t>
            </a:r>
          </a:p>
          <a:p>
            <a:r>
              <a:rPr lang="en-US" sz="1400" dirty="0">
                <a:solidFill>
                  <a:srgbClr val="92D050"/>
                </a:solidFill>
              </a:rPr>
              <a:t>&lt;Student&gt;</a:t>
            </a:r>
          </a:p>
          <a:p>
            <a:r>
              <a:rPr lang="en-US" sz="1400" dirty="0">
                <a:solidFill>
                  <a:srgbClr val="92D050"/>
                </a:solidFill>
              </a:rPr>
              <a:t>&lt;Student ID=“2”&gt;</a:t>
            </a:r>
          </a:p>
          <a:p>
            <a:r>
              <a:rPr lang="en-US" sz="1400" dirty="0"/>
              <a:t>&lt;Name&gt;David&lt;/Name&gt;</a:t>
            </a:r>
          </a:p>
          <a:p>
            <a:r>
              <a:rPr lang="en-US" sz="1400" dirty="0"/>
              <a:t>&lt;Age&gt;31&lt;/Age&gt;</a:t>
            </a:r>
          </a:p>
          <a:p>
            <a:r>
              <a:rPr lang="en-US" sz="1400" dirty="0"/>
              <a:t>&lt;Degree&gt;Ph.D.&lt;/Degree&gt;</a:t>
            </a:r>
          </a:p>
          <a:p>
            <a:r>
              <a:rPr lang="en-US" sz="1400" dirty="0">
                <a:solidFill>
                  <a:srgbClr val="92D050"/>
                </a:solidFill>
              </a:rPr>
              <a:t>&lt;/Student&gt;</a:t>
            </a:r>
          </a:p>
          <a:p>
            <a:endParaRPr lang="en-US" sz="1400" dirty="0"/>
          </a:p>
          <a:p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&lt;University&gt;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DC587D-BA32-6F1C-0B50-036CEF5E59E7}"/>
              </a:ext>
            </a:extLst>
          </p:cNvPr>
          <p:cNvSpPr txBox="1"/>
          <p:nvPr/>
        </p:nvSpPr>
        <p:spPr>
          <a:xfrm>
            <a:off x="262632" y="1328678"/>
            <a:ext cx="2556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Unstructured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9BBC84-FFF6-1A54-3B03-3DE44F123F1C}"/>
              </a:ext>
            </a:extLst>
          </p:cNvPr>
          <p:cNvSpPr txBox="1"/>
          <p:nvPr/>
        </p:nvSpPr>
        <p:spPr>
          <a:xfrm>
            <a:off x="3214298" y="1328678"/>
            <a:ext cx="2556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Semi-structured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318CDB-C078-1620-2DC6-2E3DE96687E2}"/>
              </a:ext>
            </a:extLst>
          </p:cNvPr>
          <p:cNvSpPr txBox="1"/>
          <p:nvPr/>
        </p:nvSpPr>
        <p:spPr>
          <a:xfrm>
            <a:off x="6013560" y="1325378"/>
            <a:ext cx="2556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38155573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 Insights: Diving Deeper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Data is the core content - the observations, measurements, and facts collected. This encompasses: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Structured/Quantitative Data: tables of metrics, statistics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Unstructured/Qualitative Data: images, video clips, survey responses</a:t>
            </a:r>
          </a:p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Metadata is secondary descriptive data providing information about the context of the core content.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metadata is like the food labels that provide additional descriptive information about ingredients, nutrition, origins etc</a:t>
            </a:r>
            <a:r>
              <a:rPr lang="en-US" dirty="0">
                <a:latin typeface="-apple-system"/>
              </a:rPr>
              <a:t>. </a:t>
            </a:r>
            <a:r>
              <a:rPr lang="en-US" b="0" i="0" dirty="0">
                <a:effectLst/>
                <a:latin typeface="-apple-system"/>
              </a:rPr>
              <a:t>of the actual food item (data) itself.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0975747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 Insight: Diving Deeper Cont.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3"/>
            <a:ext cx="8229600" cy="4526514"/>
          </a:xfrm>
        </p:spPr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Quantitative data is all about numbers, stats, objective facts.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Some examples: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Sales numbers week-by-week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Test scores for students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Number of logins per day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Stats from scientific studies</a:t>
            </a:r>
          </a:p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This number-focused data lets us see measurable trends and precise differences between groups. 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We can crunch totals, find averages, and spot patterns in the digits.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 It gives definitive proof through math evidence.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endParaRPr lang="en-US" b="0" i="0" dirty="0"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286368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 Insight: Diving Deeper Cont.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Qualitative data uses words, images, audio to capture subjective human perspectives and experiences. 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For example: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Customer feedback comments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Video interviews describing people's beliefs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Social media posts giving opinions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Photos showing emotion and environments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This descriptive data lets us understand meanings, contexts, attitudes, and intangible concepts that are hard to convey with numbers alone.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 It offers emotion, stories, and real-world feeling.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709822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27649"/>
            <a:ext cx="8229600" cy="5396951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300"/>
              </a:spcAft>
            </a:pPr>
            <a:r>
              <a:rPr lang="en-US" b="1" i="0" dirty="0">
                <a:effectLst/>
                <a:latin typeface="-apple-system"/>
              </a:rPr>
              <a:t>Best Practices:</a:t>
            </a:r>
          </a:p>
          <a:p>
            <a:pPr lvl="1">
              <a:spcBef>
                <a:spcPts val="600"/>
              </a:spcBef>
              <a:spcAft>
                <a:spcPts val="300"/>
              </a:spcAft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-apple-system"/>
              </a:rPr>
              <a:t>Identify data sources and collection methods</a:t>
            </a:r>
          </a:p>
          <a:p>
            <a:pPr lvl="1">
              <a:spcBef>
                <a:spcPts val="600"/>
              </a:spcBef>
              <a:spcAft>
                <a:spcPts val="300"/>
              </a:spcAft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-apple-system"/>
              </a:rPr>
              <a:t>Consider context around data</a:t>
            </a:r>
          </a:p>
          <a:p>
            <a:pPr lvl="1">
              <a:spcBef>
                <a:spcPts val="600"/>
              </a:spcBef>
              <a:spcAft>
                <a:spcPts val="300"/>
              </a:spcAft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-apple-system"/>
              </a:rPr>
              <a:t>Recognize potential biases or gaps</a:t>
            </a:r>
          </a:p>
          <a:p>
            <a:pPr lvl="1">
              <a:spcBef>
                <a:spcPts val="600"/>
              </a:spcBef>
              <a:spcAft>
                <a:spcPts val="300"/>
              </a:spcAft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-apple-system"/>
              </a:rPr>
              <a:t>Analyze the credibility of claims based on data</a:t>
            </a:r>
          </a:p>
          <a:p>
            <a:pPr lvl="1">
              <a:spcBef>
                <a:spcPts val="600"/>
              </a:spcBef>
              <a:spcAft>
                <a:spcPts val="300"/>
              </a:spcAft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-apple-system"/>
              </a:rPr>
              <a:t>Look for multiple quality datasets to reduce distortions</a:t>
            </a:r>
          </a:p>
          <a:p>
            <a:pPr lvl="1">
              <a:spcBef>
                <a:spcPts val="600"/>
              </a:spcBef>
              <a:spcAft>
                <a:spcPts val="300"/>
              </a:spcAft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-apple-system"/>
              </a:rPr>
              <a:t>Ask critical questions about interpretations</a:t>
            </a:r>
          </a:p>
          <a:p>
            <a:pPr lvl="1">
              <a:spcBef>
                <a:spcPts val="600"/>
              </a:spcBef>
              <a:spcAft>
                <a:spcPts val="300"/>
              </a:spcAft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-apple-system"/>
              </a:rPr>
              <a:t>Apply ethical approaches to data analysis</a:t>
            </a:r>
            <a:endParaRPr lang="en-US" dirty="0">
              <a:latin typeface="-apple-system"/>
            </a:endParaRPr>
          </a:p>
          <a:p>
            <a:pPr>
              <a:spcBef>
                <a:spcPts val="600"/>
              </a:spcBef>
              <a:spcAft>
                <a:spcPts val="300"/>
              </a:spcAft>
            </a:pPr>
            <a:r>
              <a:rPr lang="en-US" b="1" i="0" dirty="0">
                <a:effectLst/>
                <a:latin typeface="-apple-system"/>
              </a:rPr>
              <a:t>Purpose: 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No one statistic tells a whole story. Data literacy develops transferable skills to spot misleading uses of data, leverage quality evidence sources, weigh multiple perspectives, derive reasonable fact-based interpretations - enabling better personal and public decisions.</a:t>
            </a:r>
            <a:endParaRPr lang="en-US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9648476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110762"/>
            <a:ext cx="8229600" cy="5002701"/>
          </a:xfrm>
        </p:spPr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Structured vs Unstructured Data: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Show examples of a database table, social media post, phone conversation transcript. Have students categorize whether each is structured or unstructured and discuss.</a:t>
            </a:r>
          </a:p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Quantitative vs Qualitative Data: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Share several data snippets - some numeric like test scores, some descriptive like customer reviews. Have students identify if the snippets are qualitative or quantitative.</a:t>
            </a:r>
          </a:p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Data Representation: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Provide the same data shown 3 ways: as a graph, text summary, and table. Have students compare the insights they can derive from each representation.</a:t>
            </a:r>
          </a:p>
          <a:p>
            <a:pPr lvl="2"/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887251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Metadata Importance: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Remove identifying metadata from a dataset. Have students attempt to determine useful info about the data without this context. Then add it back in and show how it makes the data usable.</a:t>
            </a:r>
          </a:p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Key Data Concept Review: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Give students a real-world example case crossed with a key concept: like an online review dataset and metadata requirements. Have them apply principles to make recommendations.</a:t>
            </a:r>
          </a:p>
          <a:p>
            <a:pPr lvl="2"/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14911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01" y="11438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Data Literacy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8755" y="2153510"/>
            <a:ext cx="4038600" cy="177442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What is data literacy?</a:t>
            </a:r>
          </a:p>
          <a:p>
            <a:pPr marL="509588" lvl="1" indent="-22225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i="0" dirty="0">
                <a:effectLst/>
                <a:latin typeface="-apple-system"/>
              </a:rPr>
              <a:t>The ability to read, analyze, and make decisions using data effectively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4C334E3-A9C8-7D61-7129-089EF2A29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07002" y="1617161"/>
            <a:ext cx="4264640" cy="284712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67076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 Literacy: Understanding the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0718" y="2153639"/>
            <a:ext cx="4468932" cy="1467050"/>
          </a:xfrm>
        </p:spPr>
        <p:txBody>
          <a:bodyPr lIns="91440" tIns="45720" rIns="91440" bIns="45720" anchor="t"/>
          <a:lstStyle/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-apple-system"/>
              </a:rPr>
              <a:t>What is data literacy?</a:t>
            </a:r>
          </a:p>
          <a:p>
            <a:pPr marL="457200" lvl="1" indent="-223838">
              <a:spcBef>
                <a:spcPts val="600"/>
              </a:spcBef>
              <a:spcAft>
                <a:spcPts val="1200"/>
              </a:spcAft>
            </a:pPr>
            <a:r>
              <a:rPr lang="en-US" i="0" dirty="0">
                <a:effectLst/>
                <a:latin typeface="-apple-system"/>
                <a:ea typeface="MS PGothic"/>
              </a:rPr>
              <a:t>Involves understanding data sources, context, potential biases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96B56B3-8E6F-207E-9203-9D29E24DD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00050" y="1917793"/>
            <a:ext cx="3511550" cy="243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948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19503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Data Literacy: Empowerment &amp; Interpretation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9100" y="2137510"/>
            <a:ext cx="4038600" cy="163671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What is data literacy?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i="0" dirty="0">
                <a:effectLst/>
                <a:latin typeface="-apple-system"/>
              </a:rPr>
              <a:t>Empowers you to question data and gain confidence in interpreting 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DD8CF0-C20A-62EF-37A7-658B9D4680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166" r="27166"/>
          <a:stretch/>
        </p:blipFill>
        <p:spPr>
          <a:xfrm>
            <a:off x="4889074" y="1249100"/>
            <a:ext cx="3318644" cy="4087695"/>
          </a:xfrm>
          <a:prstGeom prst="rect">
            <a:avLst/>
          </a:prstGeom>
          <a:noFill/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61372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Importance of Data Literacy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0" indent="0">
              <a:spcBef>
                <a:spcPts val="12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Importance of data literacy: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Avoids</a:t>
            </a:r>
            <a:r>
              <a:rPr lang="en-US" i="0" dirty="0">
                <a:effectLst/>
                <a:latin typeface="-apple-system"/>
              </a:rPr>
              <a:t> decisions based on inaccurate/incomplete data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Identifies</a:t>
            </a:r>
            <a:r>
              <a:rPr lang="en-US" b="0" i="0" dirty="0">
                <a:effectLst/>
                <a:latin typeface="-apple-system"/>
              </a:rPr>
              <a:t> issues like data biases, missing information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Provides</a:t>
            </a:r>
            <a:r>
              <a:rPr lang="en-US" b="0" i="0" dirty="0">
                <a:effectLst/>
                <a:latin typeface="-apple-system"/>
              </a:rPr>
              <a:t> multiple perspectives to catch problems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Encourages</a:t>
            </a:r>
            <a:r>
              <a:rPr lang="en-US" b="0" i="0" dirty="0">
                <a:effectLst/>
                <a:latin typeface="-apple-system"/>
              </a:rPr>
              <a:t> curiosity, knowledge sharing about data</a:t>
            </a:r>
          </a:p>
        </p:txBody>
      </p:sp>
      <p:pic>
        <p:nvPicPr>
          <p:cNvPr id="3" name="Picture 2" descr="A group of polaroid photos with red pins&#10;&#10;Description automatically generated">
            <a:extLst>
              <a:ext uri="{FF2B5EF4-FFF2-40B4-BE49-F238E27FC236}">
                <a16:creationId xmlns:a16="http://schemas.microsoft.com/office/drawing/2014/main" id="{46267A57-2D4B-DCA6-F020-8B8C48082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51" b="18593"/>
          <a:stretch/>
        </p:blipFill>
        <p:spPr>
          <a:xfrm>
            <a:off x="940609" y="3882529"/>
            <a:ext cx="6963655" cy="22128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A9C7AD-7A80-DE20-A4B6-2816AFE52509}"/>
              </a:ext>
            </a:extLst>
          </p:cNvPr>
          <p:cNvSpPr txBox="1"/>
          <p:nvPr/>
        </p:nvSpPr>
        <p:spPr>
          <a:xfrm>
            <a:off x="9220200" y="4002182"/>
            <a:ext cx="968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FREE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A0F005-0CB8-7049-2B29-681257418130}"/>
              </a:ext>
            </a:extLst>
          </p:cNvPr>
          <p:cNvSpPr txBox="1"/>
          <p:nvPr/>
        </p:nvSpPr>
        <p:spPr>
          <a:xfrm>
            <a:off x="9483401" y="2863823"/>
            <a:ext cx="5094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https://pixabay.com/photos/important-polaroid-imprint-a-notice-2508605/</a:t>
            </a:r>
          </a:p>
        </p:txBody>
      </p:sp>
    </p:spTree>
    <p:extLst>
      <p:ext uri="{BB962C8B-B14F-4D97-AF65-F5344CB8AC3E}">
        <p14:creationId xmlns:p14="http://schemas.microsoft.com/office/powerpoint/2010/main" val="1318842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Importance of Data Literacy: Avoiding Inaccuracies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49" y="1225062"/>
            <a:ext cx="8456871" cy="5002701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Why this matters: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Data is used to guide all types of choices and conclusions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From personal health to company plans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But data can be flawed, limited, or misinterpreted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Examples: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Survey results with a biased sample group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Old trends that longer apply in today's context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Facts and stats that lack key details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latin typeface="-apple-system"/>
              </a:rPr>
              <a:t>D</a:t>
            </a:r>
            <a:r>
              <a:rPr lang="en-US" sz="1800" dirty="0">
                <a:effectLst/>
                <a:latin typeface="-apple-system"/>
              </a:rPr>
              <a:t>ata on incomes without cost-of-living differences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endParaRPr lang="en-US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834798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743950" cy="428312"/>
          </a:xfrm>
        </p:spPr>
        <p:txBody>
          <a:bodyPr/>
          <a:lstStyle/>
          <a:p>
            <a:r>
              <a:rPr lang="en-US" dirty="0"/>
              <a:t>Importance of Data Literacy:</a:t>
            </a:r>
            <a:r>
              <a:rPr lang="en-US" b="1" dirty="0">
                <a:latin typeface="-apple-system"/>
              </a:rPr>
              <a:t> </a:t>
            </a:r>
            <a:r>
              <a:rPr lang="en-US" dirty="0"/>
              <a:t>B</a:t>
            </a:r>
            <a:r>
              <a:rPr lang="en-US" i="0" dirty="0">
                <a:effectLst/>
              </a:rPr>
              <a:t>iases &amp; Missing Information</a:t>
            </a:r>
            <a:br>
              <a:rPr lang="en-US" b="0" i="0" dirty="0"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814" y="1225062"/>
            <a:ext cx="8229600" cy="5632938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b="1" i="0" dirty="0">
                <a:effectLst/>
                <a:latin typeface="-apple-system"/>
              </a:rPr>
              <a:t>Identify issues like data biases and missing information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1" i="0" dirty="0">
                <a:effectLst/>
                <a:latin typeface="-apple-system"/>
              </a:rPr>
              <a:t>Why it matters: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Data often has flaws, errors, or gaps that affect its accuracy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Overlooking these issues can skew conclusions and mislead you</a:t>
            </a:r>
          </a:p>
          <a:p>
            <a:pPr lvl="1">
              <a:spcBef>
                <a:spcPts val="600"/>
              </a:spcBef>
              <a:spcAft>
                <a:spcPts val="300"/>
              </a:spcAft>
            </a:pPr>
            <a:r>
              <a:rPr lang="en-US" b="1" i="0" dirty="0">
                <a:effectLst/>
                <a:latin typeface="-apple-system"/>
              </a:rPr>
              <a:t>Examples of Problems: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Sampling Biases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Example: Only surveying young people for public views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Selection Biases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Example: Tracking test scores primarily from affluent areas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Insufficient Information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Example: Drawing national estimates from a single region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Context Gaps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r>
              <a:rPr lang="en-US" b="0" i="0" dirty="0">
                <a:effectLst/>
                <a:latin typeface="-apple-system"/>
              </a:rPr>
              <a:t>Example: Data on incomes without cost-of-living differences</a:t>
            </a:r>
          </a:p>
        </p:txBody>
      </p:sp>
    </p:spTree>
    <p:extLst>
      <p:ext uri="{BB962C8B-B14F-4D97-AF65-F5344CB8AC3E}">
        <p14:creationId xmlns:p14="http://schemas.microsoft.com/office/powerpoint/2010/main" val="3503097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50" y="119939"/>
            <a:ext cx="8985250" cy="428312"/>
          </a:xfrm>
        </p:spPr>
        <p:txBody>
          <a:bodyPr/>
          <a:lstStyle/>
          <a:p>
            <a:r>
              <a:rPr lang="en-US" dirty="0"/>
              <a:t>Importance of Data Literacy: B</a:t>
            </a:r>
            <a:r>
              <a:rPr lang="en-US" i="0" dirty="0">
                <a:effectLst/>
              </a:rPr>
              <a:t>iases &amp; Missing Information </a:t>
            </a:r>
            <a:r>
              <a:rPr lang="en-US" dirty="0"/>
              <a:t>Cont.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45720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Steps You Can Take: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Consider who/what might be missing from the data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Ask if conclusions could shift with more context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Check if circumstances have changed since data was collected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Compare datasets and external facts to fill gaps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Identifying potential weaknesses</a:t>
            </a:r>
            <a:r>
              <a:rPr lang="en-US" b="0" i="0" dirty="0">
                <a:effectLst/>
                <a:latin typeface="-apple-system"/>
              </a:rPr>
              <a:t> allows you to see what the data does NOT show. 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This builds understanding of what claims the data can and cannot support to avoid overgeneralizing. 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Evaluating limitations empowers more evidence-based interpretation.</a:t>
            </a:r>
          </a:p>
        </p:txBody>
      </p:sp>
    </p:spTree>
    <p:extLst>
      <p:ext uri="{BB962C8B-B14F-4D97-AF65-F5344CB8AC3E}">
        <p14:creationId xmlns:p14="http://schemas.microsoft.com/office/powerpoint/2010/main" val="355462965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0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Slide 0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Information Slide 0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Information Slide 0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FC82D30FF8D84CBEB82DCBA9A15C0A" ma:contentTypeVersion="22" ma:contentTypeDescription="Create a new document." ma:contentTypeScope="" ma:versionID="3013f6de0dd108bbc8dc41a030196cd3">
  <xsd:schema xmlns:xsd="http://www.w3.org/2001/XMLSchema" xmlns:xs="http://www.w3.org/2001/XMLSchema" xmlns:p="http://schemas.microsoft.com/office/2006/metadata/properties" xmlns:ns2="5ec6e143-408a-4839-9bcf-61adb1c13e3f" xmlns:ns3="959d53c8-292b-4aa8-bb70-f9900682e6de" targetNamespace="http://schemas.microsoft.com/office/2006/metadata/properties" ma:root="true" ma:fieldsID="ca06851f1f55f2987bbbb0f6d6a32f46" ns2:_="" ns3:_="">
    <xsd:import namespace="5ec6e143-408a-4839-9bcf-61adb1c13e3f"/>
    <xsd:import namespace="959d53c8-292b-4aa8-bb70-f9900682e6de"/>
    <xsd:element name="properties">
      <xsd:complexType>
        <xsd:sequence>
          <xsd:element name="documentManagement">
            <xsd:complexType>
              <xsd:all>
                <xsd:element ref="ns2:Notes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c6e143-408a-4839-9bcf-61adb1c13e3f" elementFormDefault="qualified">
    <xsd:import namespace="http://schemas.microsoft.com/office/2006/documentManagement/types"/>
    <xsd:import namespace="http://schemas.microsoft.com/office/infopath/2007/PartnerControls"/>
    <xsd:element name="Notes" ma:index="3" nillable="true" ma:displayName="Notes" ma:format="Dropdown" ma:internalName="Notes" ma:readOnly="false">
      <xsd:simpleType>
        <xsd:restriction base="dms:Text">
          <xsd:maxLength value="255"/>
        </xsd:restriction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hidden="true" ma:internalName="MediaServiceKeyPoints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hidden="true" ma:internalName="MediaServiceLocation" ma:readOnly="true">
      <xsd:simpleType>
        <xsd:restriction base="dms:Text"/>
      </xsd:simpleType>
    </xsd:element>
    <xsd:element name="MediaServiceOCR" ma:index="19" nillable="true" ma:displayName="Extracted Text" ma:hidden="true" ma:internalName="MediaServiceOCR" ma:readOnly="true">
      <xsd:simpleType>
        <xsd:restriction base="dms:Note"/>
      </xsd:simpleType>
    </xsd:element>
    <xsd:element name="MediaLengthInSeconds" ma:index="20" nillable="true" ma:displayName="Length (seconds)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2ee097e-371b-4934-9743-e0859e72c14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9d53c8-292b-4aa8-bb70-f9900682e6d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hidden="true" ma:internalName="SharedWithDetails" ma:readOnly="true">
      <xsd:simpleType>
        <xsd:restriction base="dms:Note"/>
      </xsd:simpleType>
    </xsd:element>
    <xsd:element name="TaxCatchAll" ma:index="23" nillable="true" ma:displayName="Taxonomy Catch All Column" ma:hidden="true" ma:list="{f3abd13d-d1c4-4f6d-b41b-4457eb2c431f}" ma:internalName="TaxCatchAll" ma:readOnly="false" ma:showField="CatchAllData" ma:web="959d53c8-292b-4aa8-bb70-f9900682e6d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s xmlns="5ec6e143-408a-4839-9bcf-61adb1c13e3f" xsi:nil="true"/>
    <TaxCatchAll xmlns="959d53c8-292b-4aa8-bb70-f9900682e6de" xsi:nil="true"/>
    <lcf76f155ced4ddcb4097134ff3c332f xmlns="5ec6e143-408a-4839-9bcf-61adb1c13e3f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306E3B9-C02A-4E2D-8416-CF190E398633}"/>
</file>

<file path=customXml/itemProps2.xml><?xml version="1.0" encoding="utf-8"?>
<ds:datastoreItem xmlns:ds="http://schemas.openxmlformats.org/officeDocument/2006/customXml" ds:itemID="{E49E43F2-009D-4FD5-9629-B1B9A3DF71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30F82F-BEB8-4CE5-BAAE-EC5C7B644B7C}">
  <ds:schemaRefs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terms/"/>
    <ds:schemaRef ds:uri="http://purl.org/dc/elements/1.1/"/>
    <ds:schemaRef ds:uri="959d53c8-292b-4aa8-bb70-f9900682e6de"/>
    <ds:schemaRef ds:uri="5ec6e143-408a-4839-9bcf-61adb1c13e3f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34474</TotalTime>
  <Words>2373</Words>
  <Application>Microsoft Office PowerPoint</Application>
  <PresentationFormat>On-screen Show (4:3)</PresentationFormat>
  <Paragraphs>364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-apple-system</vt:lpstr>
      <vt:lpstr>Arial</vt:lpstr>
      <vt:lpstr>Calibri</vt:lpstr>
      <vt:lpstr>Wingdings</vt:lpstr>
      <vt:lpstr>Title Slide 02</vt:lpstr>
      <vt:lpstr>Title Slide 03</vt:lpstr>
      <vt:lpstr>Information Slide 01</vt:lpstr>
      <vt:lpstr>Information Slide 02</vt:lpstr>
      <vt:lpstr>Introduction to Data Literacy and Data-Driven Decision Making</vt:lpstr>
      <vt:lpstr>Learning Objectives</vt:lpstr>
      <vt:lpstr>Data Literacy</vt:lpstr>
      <vt:lpstr>Data Literacy: Understanding the Data</vt:lpstr>
      <vt:lpstr>Data Literacy: Empowerment &amp; Interpretation</vt:lpstr>
      <vt:lpstr>Importance of Data Literacy</vt:lpstr>
      <vt:lpstr>Importance of Data Literacy: Avoiding Inaccuracies</vt:lpstr>
      <vt:lpstr>Importance of Data Literacy: Biases &amp; Missing Information </vt:lpstr>
      <vt:lpstr>Importance of Data Literacy: Biases &amp; Missing Information Cont.</vt:lpstr>
      <vt:lpstr>Importance of Data Literacy: Perspectives </vt:lpstr>
      <vt:lpstr>Importance of Data Literacy: Prospectives Cont.</vt:lpstr>
      <vt:lpstr>Importance of Data Literacy: Encourages Curiosity</vt:lpstr>
      <vt:lpstr>Importance of Data Literacy: Encourages Curiosity Cont.</vt:lpstr>
      <vt:lpstr>Data-Driven Workplace</vt:lpstr>
      <vt:lpstr>Data-Driven Workplace: Accessibility</vt:lpstr>
      <vt:lpstr>Data-Driven Workplace: Reports and Dashboards </vt:lpstr>
      <vt:lpstr>Data-Driven Workplace: Reports and Dashboards Cont.</vt:lpstr>
      <vt:lpstr>Data-Driven Workplace: Collaboration</vt:lpstr>
      <vt:lpstr>Data-Driven Workplace: Continual Learning</vt:lpstr>
      <vt:lpstr>Data Insight</vt:lpstr>
      <vt:lpstr>Data Insight</vt:lpstr>
      <vt:lpstr>Data Insight: Structure</vt:lpstr>
      <vt:lpstr>Data Insight: Examples</vt:lpstr>
      <vt:lpstr>Data Insights: Diving Deeper</vt:lpstr>
      <vt:lpstr>Data Insight: Diving Deeper Cont.</vt:lpstr>
      <vt:lpstr>Data Insight: Diving Deeper Cont. </vt:lpstr>
      <vt:lpstr>Summary</vt:lpstr>
      <vt:lpstr>Exercises</vt:lpstr>
      <vt:lpstr>Exercises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Marie D Wood</cp:lastModifiedBy>
  <cp:revision>304</cp:revision>
  <cp:lastPrinted>2018-09-19T19:48:01Z</cp:lastPrinted>
  <dcterms:created xsi:type="dcterms:W3CDTF">2010-04-12T23:12:02Z</dcterms:created>
  <dcterms:modified xsi:type="dcterms:W3CDTF">2024-01-22T19:16:08Z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0x01010078FC82D30FF8D84CBEB82DCBA9A15C0A</vt:lpwstr>
  </property>
  <property fmtid="{D5CDD505-2E9C-101B-9397-08002B2CF9AE}" pid="3" name="MediaServiceImageTags">
    <vt:lpwstr/>
  </property>
</Properties>
</file>